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6"/>
  </p:notesMasterIdLst>
  <p:sldIdLst>
    <p:sldId id="256" r:id="rId5"/>
  </p:sldIdLst>
  <p:sldSz cx="31361063" cy="17640300"/>
  <p:notesSz cx="6797675" cy="9982200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56" userDrawn="1">
          <p15:clr>
            <a:srgbClr val="A4A3A4"/>
          </p15:clr>
        </p15:guide>
        <p15:guide id="2" pos="98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4856"/>
    <a:srgbClr val="BD139D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76" autoAdjust="0"/>
    <p:restoredTop sz="93321" autoAdjust="0"/>
  </p:normalViewPr>
  <p:slideViewPr>
    <p:cSldViewPr snapToGrid="0">
      <p:cViewPr>
        <p:scale>
          <a:sx n="10" d="100"/>
          <a:sy n="10" d="100"/>
        </p:scale>
        <p:origin x="3774" y="1968"/>
      </p:cViewPr>
      <p:guideLst>
        <p:guide orient="horz" pos="5556"/>
        <p:guide pos="98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4813" y="1247775"/>
            <a:ext cx="5988050" cy="3368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803526"/>
            <a:ext cx="5438775" cy="39303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82531"/>
            <a:ext cx="2946400" cy="499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4813" y="1247775"/>
            <a:ext cx="5988050" cy="3368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20133" y="2886967"/>
            <a:ext cx="23520797" cy="6141438"/>
          </a:xfrm>
        </p:spPr>
        <p:txBody>
          <a:bodyPr anchor="b"/>
          <a:lstStyle>
            <a:lvl1pPr algn="ctr">
              <a:defRPr sz="1543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20133" y="9265242"/>
            <a:ext cx="23520797" cy="4258988"/>
          </a:xfrm>
        </p:spPr>
        <p:txBody>
          <a:bodyPr/>
          <a:lstStyle>
            <a:lvl1pPr marL="0" indent="0" algn="ctr">
              <a:buNone/>
              <a:defRPr sz="6173"/>
            </a:lvl1pPr>
            <a:lvl2pPr marL="1176010" indent="0" algn="ctr">
              <a:buNone/>
              <a:defRPr sz="5144"/>
            </a:lvl2pPr>
            <a:lvl3pPr marL="2352020" indent="0" algn="ctr">
              <a:buNone/>
              <a:defRPr sz="4630"/>
            </a:lvl3pPr>
            <a:lvl4pPr marL="3528030" indent="0" algn="ctr">
              <a:buNone/>
              <a:defRPr sz="4116"/>
            </a:lvl4pPr>
            <a:lvl5pPr marL="4704039" indent="0" algn="ctr">
              <a:buNone/>
              <a:defRPr sz="4116"/>
            </a:lvl5pPr>
            <a:lvl6pPr marL="5880049" indent="0" algn="ctr">
              <a:buNone/>
              <a:defRPr sz="4116"/>
            </a:lvl6pPr>
            <a:lvl7pPr marL="7056059" indent="0" algn="ctr">
              <a:buNone/>
              <a:defRPr sz="4116"/>
            </a:lvl7pPr>
            <a:lvl8pPr marL="8232069" indent="0" algn="ctr">
              <a:buNone/>
              <a:defRPr sz="4116"/>
            </a:lvl8pPr>
            <a:lvl9pPr marL="9408079" indent="0" algn="ctr">
              <a:buNone/>
              <a:defRPr sz="411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1518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457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442761" y="939183"/>
            <a:ext cx="6762229" cy="149493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56073" y="939183"/>
            <a:ext cx="19894674" cy="1494933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76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488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9739" y="4397827"/>
            <a:ext cx="27048917" cy="7337874"/>
          </a:xfrm>
        </p:spPr>
        <p:txBody>
          <a:bodyPr anchor="b"/>
          <a:lstStyle>
            <a:lvl1pPr>
              <a:defRPr sz="1543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9739" y="11805120"/>
            <a:ext cx="27048917" cy="3858814"/>
          </a:xfrm>
        </p:spPr>
        <p:txBody>
          <a:bodyPr/>
          <a:lstStyle>
            <a:lvl1pPr marL="0" indent="0">
              <a:buNone/>
              <a:defRPr sz="6173">
                <a:solidFill>
                  <a:schemeClr val="tx1">
                    <a:tint val="75000"/>
                  </a:schemeClr>
                </a:solidFill>
              </a:defRPr>
            </a:lvl1pPr>
            <a:lvl2pPr marL="1176010" indent="0">
              <a:buNone/>
              <a:defRPr sz="5144">
                <a:solidFill>
                  <a:schemeClr val="tx1">
                    <a:tint val="75000"/>
                  </a:schemeClr>
                </a:solidFill>
              </a:defRPr>
            </a:lvl2pPr>
            <a:lvl3pPr marL="2352020" indent="0">
              <a:buNone/>
              <a:defRPr sz="4630">
                <a:solidFill>
                  <a:schemeClr val="tx1">
                    <a:tint val="75000"/>
                  </a:schemeClr>
                </a:solidFill>
              </a:defRPr>
            </a:lvl3pPr>
            <a:lvl4pPr marL="3528030" indent="0">
              <a:buNone/>
              <a:defRPr sz="4116">
                <a:solidFill>
                  <a:schemeClr val="tx1">
                    <a:tint val="75000"/>
                  </a:schemeClr>
                </a:solidFill>
              </a:defRPr>
            </a:lvl4pPr>
            <a:lvl5pPr marL="4704039" indent="0">
              <a:buNone/>
              <a:defRPr sz="4116">
                <a:solidFill>
                  <a:schemeClr val="tx1">
                    <a:tint val="75000"/>
                  </a:schemeClr>
                </a:solidFill>
              </a:defRPr>
            </a:lvl5pPr>
            <a:lvl6pPr marL="5880049" indent="0">
              <a:buNone/>
              <a:defRPr sz="4116">
                <a:solidFill>
                  <a:schemeClr val="tx1">
                    <a:tint val="75000"/>
                  </a:schemeClr>
                </a:solidFill>
              </a:defRPr>
            </a:lvl6pPr>
            <a:lvl7pPr marL="7056059" indent="0">
              <a:buNone/>
              <a:defRPr sz="4116">
                <a:solidFill>
                  <a:schemeClr val="tx1">
                    <a:tint val="75000"/>
                  </a:schemeClr>
                </a:solidFill>
              </a:defRPr>
            </a:lvl7pPr>
            <a:lvl8pPr marL="8232069" indent="0">
              <a:buNone/>
              <a:defRPr sz="4116">
                <a:solidFill>
                  <a:schemeClr val="tx1">
                    <a:tint val="75000"/>
                  </a:schemeClr>
                </a:solidFill>
              </a:defRPr>
            </a:lvl8pPr>
            <a:lvl9pPr marL="9408079" indent="0">
              <a:buNone/>
              <a:defRPr sz="411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3309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56073" y="4695913"/>
            <a:ext cx="13328452" cy="1119260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76538" y="4695913"/>
            <a:ext cx="13328452" cy="1119260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303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0158" y="939184"/>
            <a:ext cx="27048917" cy="340964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0159" y="4324325"/>
            <a:ext cx="13267198" cy="2119285"/>
          </a:xfrm>
        </p:spPr>
        <p:txBody>
          <a:bodyPr anchor="b"/>
          <a:lstStyle>
            <a:lvl1pPr marL="0" indent="0">
              <a:buNone/>
              <a:defRPr sz="6173" b="1"/>
            </a:lvl1pPr>
            <a:lvl2pPr marL="1176010" indent="0">
              <a:buNone/>
              <a:defRPr sz="5144" b="1"/>
            </a:lvl2pPr>
            <a:lvl3pPr marL="2352020" indent="0">
              <a:buNone/>
              <a:defRPr sz="4630" b="1"/>
            </a:lvl3pPr>
            <a:lvl4pPr marL="3528030" indent="0">
              <a:buNone/>
              <a:defRPr sz="4116" b="1"/>
            </a:lvl4pPr>
            <a:lvl5pPr marL="4704039" indent="0">
              <a:buNone/>
              <a:defRPr sz="4116" b="1"/>
            </a:lvl5pPr>
            <a:lvl6pPr marL="5880049" indent="0">
              <a:buNone/>
              <a:defRPr sz="4116" b="1"/>
            </a:lvl6pPr>
            <a:lvl7pPr marL="7056059" indent="0">
              <a:buNone/>
              <a:defRPr sz="4116" b="1"/>
            </a:lvl7pPr>
            <a:lvl8pPr marL="8232069" indent="0">
              <a:buNone/>
              <a:defRPr sz="4116" b="1"/>
            </a:lvl8pPr>
            <a:lvl9pPr marL="9408079" indent="0">
              <a:buNone/>
              <a:defRPr sz="411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0159" y="6443610"/>
            <a:ext cx="13267198" cy="94775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876538" y="4324325"/>
            <a:ext cx="13332537" cy="2119285"/>
          </a:xfrm>
        </p:spPr>
        <p:txBody>
          <a:bodyPr anchor="b"/>
          <a:lstStyle>
            <a:lvl1pPr marL="0" indent="0">
              <a:buNone/>
              <a:defRPr sz="6173" b="1"/>
            </a:lvl1pPr>
            <a:lvl2pPr marL="1176010" indent="0">
              <a:buNone/>
              <a:defRPr sz="5144" b="1"/>
            </a:lvl2pPr>
            <a:lvl3pPr marL="2352020" indent="0">
              <a:buNone/>
              <a:defRPr sz="4630" b="1"/>
            </a:lvl3pPr>
            <a:lvl4pPr marL="3528030" indent="0">
              <a:buNone/>
              <a:defRPr sz="4116" b="1"/>
            </a:lvl4pPr>
            <a:lvl5pPr marL="4704039" indent="0">
              <a:buNone/>
              <a:defRPr sz="4116" b="1"/>
            </a:lvl5pPr>
            <a:lvl6pPr marL="5880049" indent="0">
              <a:buNone/>
              <a:defRPr sz="4116" b="1"/>
            </a:lvl6pPr>
            <a:lvl7pPr marL="7056059" indent="0">
              <a:buNone/>
              <a:defRPr sz="4116" b="1"/>
            </a:lvl7pPr>
            <a:lvl8pPr marL="8232069" indent="0">
              <a:buNone/>
              <a:defRPr sz="4116" b="1"/>
            </a:lvl8pPr>
            <a:lvl9pPr marL="9408079" indent="0">
              <a:buNone/>
              <a:defRPr sz="411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876538" y="6443610"/>
            <a:ext cx="13332537" cy="94775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984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076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2860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0159" y="1176020"/>
            <a:ext cx="10114758" cy="4116070"/>
          </a:xfrm>
        </p:spPr>
        <p:txBody>
          <a:bodyPr anchor="b"/>
          <a:lstStyle>
            <a:lvl1pPr>
              <a:defRPr sz="823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2537" y="2539878"/>
            <a:ext cx="15876538" cy="12536047"/>
          </a:xfrm>
        </p:spPr>
        <p:txBody>
          <a:bodyPr/>
          <a:lstStyle>
            <a:lvl1pPr>
              <a:defRPr sz="8231"/>
            </a:lvl1pPr>
            <a:lvl2pPr>
              <a:defRPr sz="7202"/>
            </a:lvl2pPr>
            <a:lvl3pPr>
              <a:defRPr sz="6173"/>
            </a:lvl3pPr>
            <a:lvl4pPr>
              <a:defRPr sz="5144"/>
            </a:lvl4pPr>
            <a:lvl5pPr>
              <a:defRPr sz="5144"/>
            </a:lvl5pPr>
            <a:lvl6pPr>
              <a:defRPr sz="5144"/>
            </a:lvl6pPr>
            <a:lvl7pPr>
              <a:defRPr sz="5144"/>
            </a:lvl7pPr>
            <a:lvl8pPr>
              <a:defRPr sz="5144"/>
            </a:lvl8pPr>
            <a:lvl9pPr>
              <a:defRPr sz="5144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60159" y="5292090"/>
            <a:ext cx="10114758" cy="9804251"/>
          </a:xfrm>
        </p:spPr>
        <p:txBody>
          <a:bodyPr/>
          <a:lstStyle>
            <a:lvl1pPr marL="0" indent="0">
              <a:buNone/>
              <a:defRPr sz="4116"/>
            </a:lvl1pPr>
            <a:lvl2pPr marL="1176010" indent="0">
              <a:buNone/>
              <a:defRPr sz="3601"/>
            </a:lvl2pPr>
            <a:lvl3pPr marL="2352020" indent="0">
              <a:buNone/>
              <a:defRPr sz="3087"/>
            </a:lvl3pPr>
            <a:lvl4pPr marL="3528030" indent="0">
              <a:buNone/>
              <a:defRPr sz="2572"/>
            </a:lvl4pPr>
            <a:lvl5pPr marL="4704039" indent="0">
              <a:buNone/>
              <a:defRPr sz="2572"/>
            </a:lvl5pPr>
            <a:lvl6pPr marL="5880049" indent="0">
              <a:buNone/>
              <a:defRPr sz="2572"/>
            </a:lvl6pPr>
            <a:lvl7pPr marL="7056059" indent="0">
              <a:buNone/>
              <a:defRPr sz="2572"/>
            </a:lvl7pPr>
            <a:lvl8pPr marL="8232069" indent="0">
              <a:buNone/>
              <a:defRPr sz="2572"/>
            </a:lvl8pPr>
            <a:lvl9pPr marL="9408079" indent="0">
              <a:buNone/>
              <a:defRPr sz="257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069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0159" y="1176020"/>
            <a:ext cx="10114758" cy="4116070"/>
          </a:xfrm>
        </p:spPr>
        <p:txBody>
          <a:bodyPr anchor="b"/>
          <a:lstStyle>
            <a:lvl1pPr>
              <a:defRPr sz="823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332537" y="2539878"/>
            <a:ext cx="15876538" cy="12536047"/>
          </a:xfrm>
        </p:spPr>
        <p:txBody>
          <a:bodyPr anchor="t"/>
          <a:lstStyle>
            <a:lvl1pPr marL="0" indent="0">
              <a:buNone/>
              <a:defRPr sz="8231"/>
            </a:lvl1pPr>
            <a:lvl2pPr marL="1176010" indent="0">
              <a:buNone/>
              <a:defRPr sz="7202"/>
            </a:lvl2pPr>
            <a:lvl3pPr marL="2352020" indent="0">
              <a:buNone/>
              <a:defRPr sz="6173"/>
            </a:lvl3pPr>
            <a:lvl4pPr marL="3528030" indent="0">
              <a:buNone/>
              <a:defRPr sz="5144"/>
            </a:lvl4pPr>
            <a:lvl5pPr marL="4704039" indent="0">
              <a:buNone/>
              <a:defRPr sz="5144"/>
            </a:lvl5pPr>
            <a:lvl6pPr marL="5880049" indent="0">
              <a:buNone/>
              <a:defRPr sz="5144"/>
            </a:lvl6pPr>
            <a:lvl7pPr marL="7056059" indent="0">
              <a:buNone/>
              <a:defRPr sz="5144"/>
            </a:lvl7pPr>
            <a:lvl8pPr marL="8232069" indent="0">
              <a:buNone/>
              <a:defRPr sz="5144"/>
            </a:lvl8pPr>
            <a:lvl9pPr marL="9408079" indent="0">
              <a:buNone/>
              <a:defRPr sz="5144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60159" y="5292090"/>
            <a:ext cx="10114758" cy="9804251"/>
          </a:xfrm>
        </p:spPr>
        <p:txBody>
          <a:bodyPr/>
          <a:lstStyle>
            <a:lvl1pPr marL="0" indent="0">
              <a:buNone/>
              <a:defRPr sz="4116"/>
            </a:lvl1pPr>
            <a:lvl2pPr marL="1176010" indent="0">
              <a:buNone/>
              <a:defRPr sz="3601"/>
            </a:lvl2pPr>
            <a:lvl3pPr marL="2352020" indent="0">
              <a:buNone/>
              <a:defRPr sz="3087"/>
            </a:lvl3pPr>
            <a:lvl4pPr marL="3528030" indent="0">
              <a:buNone/>
              <a:defRPr sz="2572"/>
            </a:lvl4pPr>
            <a:lvl5pPr marL="4704039" indent="0">
              <a:buNone/>
              <a:defRPr sz="2572"/>
            </a:lvl5pPr>
            <a:lvl6pPr marL="5880049" indent="0">
              <a:buNone/>
              <a:defRPr sz="2572"/>
            </a:lvl6pPr>
            <a:lvl7pPr marL="7056059" indent="0">
              <a:buNone/>
              <a:defRPr sz="2572"/>
            </a:lvl7pPr>
            <a:lvl8pPr marL="8232069" indent="0">
              <a:buNone/>
              <a:defRPr sz="2572"/>
            </a:lvl8pPr>
            <a:lvl9pPr marL="9408079" indent="0">
              <a:buNone/>
              <a:defRPr sz="2572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21/09/2020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655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56073" y="939184"/>
            <a:ext cx="2704891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56073" y="4695913"/>
            <a:ext cx="2704891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56073" y="16349946"/>
            <a:ext cx="705623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0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21/09/2020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88352" y="16349946"/>
            <a:ext cx="105843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0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148751" y="16349946"/>
            <a:ext cx="705623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0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818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2352020" rtl="0" eaLnBrk="1" latinLnBrk="0" hangingPunct="1">
        <a:lnSpc>
          <a:spcPct val="90000"/>
        </a:lnSpc>
        <a:spcBef>
          <a:spcPct val="0"/>
        </a:spcBef>
        <a:buNone/>
        <a:defRPr sz="113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8005" indent="-588005" algn="l" defTabSz="2352020" rtl="0" eaLnBrk="1" latinLnBrk="0" hangingPunct="1">
        <a:lnSpc>
          <a:spcPct val="90000"/>
        </a:lnSpc>
        <a:spcBef>
          <a:spcPts val="2572"/>
        </a:spcBef>
        <a:buFont typeface="Arial" panose="020B0604020202020204" pitchFamily="34" charset="0"/>
        <a:buChar char="•"/>
        <a:defRPr sz="7202" kern="1200">
          <a:solidFill>
            <a:schemeClr val="tx1"/>
          </a:solidFill>
          <a:latin typeface="+mn-lt"/>
          <a:ea typeface="+mn-ea"/>
          <a:cs typeface="+mn-cs"/>
        </a:defRPr>
      </a:lvl1pPr>
      <a:lvl2pPr marL="1764015" indent="-588005" algn="l" defTabSz="2352020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6173" kern="1200">
          <a:solidFill>
            <a:schemeClr val="tx1"/>
          </a:solidFill>
          <a:latin typeface="+mn-lt"/>
          <a:ea typeface="+mn-ea"/>
          <a:cs typeface="+mn-cs"/>
        </a:defRPr>
      </a:lvl2pPr>
      <a:lvl3pPr marL="2940025" indent="-588005" algn="l" defTabSz="2352020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5144" kern="1200">
          <a:solidFill>
            <a:schemeClr val="tx1"/>
          </a:solidFill>
          <a:latin typeface="+mn-lt"/>
          <a:ea typeface="+mn-ea"/>
          <a:cs typeface="+mn-cs"/>
        </a:defRPr>
      </a:lvl3pPr>
      <a:lvl4pPr marL="4116034" indent="-588005" algn="l" defTabSz="2352020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4pPr>
      <a:lvl5pPr marL="5292044" indent="-588005" algn="l" defTabSz="2352020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5pPr>
      <a:lvl6pPr marL="6468054" indent="-588005" algn="l" defTabSz="2352020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6pPr>
      <a:lvl7pPr marL="7644064" indent="-588005" algn="l" defTabSz="2352020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7pPr>
      <a:lvl8pPr marL="8820074" indent="-588005" algn="l" defTabSz="2352020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8pPr>
      <a:lvl9pPr marL="9996084" indent="-588005" algn="l" defTabSz="2352020" rtl="0" eaLnBrk="1" latinLnBrk="0" hangingPunct="1">
        <a:lnSpc>
          <a:spcPct val="90000"/>
        </a:lnSpc>
        <a:spcBef>
          <a:spcPts val="1286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52020" rtl="0" eaLnBrk="1" latinLnBrk="0" hangingPunct="1">
        <a:defRPr sz="4630" kern="1200">
          <a:solidFill>
            <a:schemeClr val="tx1"/>
          </a:solidFill>
          <a:latin typeface="+mn-lt"/>
          <a:ea typeface="+mn-ea"/>
          <a:cs typeface="+mn-cs"/>
        </a:defRPr>
      </a:lvl1pPr>
      <a:lvl2pPr marL="1176010" algn="l" defTabSz="2352020" rtl="0" eaLnBrk="1" latinLnBrk="0" hangingPunct="1">
        <a:defRPr sz="4630" kern="1200">
          <a:solidFill>
            <a:schemeClr val="tx1"/>
          </a:solidFill>
          <a:latin typeface="+mn-lt"/>
          <a:ea typeface="+mn-ea"/>
          <a:cs typeface="+mn-cs"/>
        </a:defRPr>
      </a:lvl2pPr>
      <a:lvl3pPr marL="2352020" algn="l" defTabSz="2352020" rtl="0" eaLnBrk="1" latinLnBrk="0" hangingPunct="1">
        <a:defRPr sz="4630" kern="1200">
          <a:solidFill>
            <a:schemeClr val="tx1"/>
          </a:solidFill>
          <a:latin typeface="+mn-lt"/>
          <a:ea typeface="+mn-ea"/>
          <a:cs typeface="+mn-cs"/>
        </a:defRPr>
      </a:lvl3pPr>
      <a:lvl4pPr marL="3528030" algn="l" defTabSz="2352020" rtl="0" eaLnBrk="1" latinLnBrk="0" hangingPunct="1">
        <a:defRPr sz="4630" kern="1200">
          <a:solidFill>
            <a:schemeClr val="tx1"/>
          </a:solidFill>
          <a:latin typeface="+mn-lt"/>
          <a:ea typeface="+mn-ea"/>
          <a:cs typeface="+mn-cs"/>
        </a:defRPr>
      </a:lvl4pPr>
      <a:lvl5pPr marL="4704039" algn="l" defTabSz="2352020" rtl="0" eaLnBrk="1" latinLnBrk="0" hangingPunct="1">
        <a:defRPr sz="4630" kern="1200">
          <a:solidFill>
            <a:schemeClr val="tx1"/>
          </a:solidFill>
          <a:latin typeface="+mn-lt"/>
          <a:ea typeface="+mn-ea"/>
          <a:cs typeface="+mn-cs"/>
        </a:defRPr>
      </a:lvl5pPr>
      <a:lvl6pPr marL="5880049" algn="l" defTabSz="2352020" rtl="0" eaLnBrk="1" latinLnBrk="0" hangingPunct="1">
        <a:defRPr sz="4630" kern="1200">
          <a:solidFill>
            <a:schemeClr val="tx1"/>
          </a:solidFill>
          <a:latin typeface="+mn-lt"/>
          <a:ea typeface="+mn-ea"/>
          <a:cs typeface="+mn-cs"/>
        </a:defRPr>
      </a:lvl6pPr>
      <a:lvl7pPr marL="7056059" algn="l" defTabSz="2352020" rtl="0" eaLnBrk="1" latinLnBrk="0" hangingPunct="1">
        <a:defRPr sz="4630" kern="1200">
          <a:solidFill>
            <a:schemeClr val="tx1"/>
          </a:solidFill>
          <a:latin typeface="+mn-lt"/>
          <a:ea typeface="+mn-ea"/>
          <a:cs typeface="+mn-cs"/>
        </a:defRPr>
      </a:lvl7pPr>
      <a:lvl8pPr marL="8232069" algn="l" defTabSz="2352020" rtl="0" eaLnBrk="1" latinLnBrk="0" hangingPunct="1">
        <a:defRPr sz="4630" kern="1200">
          <a:solidFill>
            <a:schemeClr val="tx1"/>
          </a:solidFill>
          <a:latin typeface="+mn-lt"/>
          <a:ea typeface="+mn-ea"/>
          <a:cs typeface="+mn-cs"/>
        </a:defRPr>
      </a:lvl8pPr>
      <a:lvl9pPr marL="9408079" algn="l" defTabSz="2352020" rtl="0" eaLnBrk="1" latinLnBrk="0" hangingPunct="1">
        <a:defRPr sz="46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26" Type="http://schemas.openxmlformats.org/officeDocument/2006/relationships/image" Target="../media/image24.png"/><Relationship Id="rId3" Type="http://schemas.openxmlformats.org/officeDocument/2006/relationships/image" Target="../media/image1.png"/><Relationship Id="rId21" Type="http://schemas.openxmlformats.org/officeDocument/2006/relationships/image" Target="../media/image19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jpe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Relationship Id="rId22" Type="http://schemas.openxmlformats.org/officeDocument/2006/relationships/image" Target="../media/image20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AF52F4AD-7FD7-46EA-8CF6-709D7AEBBF7E}"/>
              </a:ext>
            </a:extLst>
          </p:cNvPr>
          <p:cNvCxnSpPr>
            <a:cxnSpLocks/>
          </p:cNvCxnSpPr>
          <p:nvPr/>
        </p:nvCxnSpPr>
        <p:spPr>
          <a:xfrm flipH="1">
            <a:off x="22863277" y="21640511"/>
            <a:ext cx="29195" cy="230477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22764796" y="28353311"/>
            <a:ext cx="3858929" cy="1489497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6953" dirty="0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-283188" y="-19824610"/>
            <a:ext cx="31767114" cy="56913952"/>
          </a:xfrm>
          <a:prstGeom prst="rect">
            <a:avLst/>
          </a:prstGeom>
          <a:solidFill>
            <a:srgbClr val="144856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953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/>
          <p:nvPr/>
        </p:nvSpPr>
        <p:spPr>
          <a:xfrm>
            <a:off x="625151" y="-19119552"/>
            <a:ext cx="30220469" cy="5502514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581" dirty="0"/>
              <a:t>Identifying and understanding customer needs</a:t>
            </a:r>
            <a:endParaRPr lang="en-US" sz="2581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1962492" y="24410146"/>
            <a:ext cx="8971577" cy="704766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953" dirty="0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6303257" y="30443369"/>
            <a:ext cx="21214660" cy="197043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953" dirty="0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20709866" y="17130143"/>
            <a:ext cx="9187772" cy="7501718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953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6223163" y="23442226"/>
            <a:ext cx="19173336" cy="200628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953" dirty="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6558096" y="16275960"/>
            <a:ext cx="18847115" cy="211316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953" dirty="0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2221285" y="10214967"/>
            <a:ext cx="9036988" cy="7311337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953" dirty="0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20648600" y="3122328"/>
            <a:ext cx="9051304" cy="7501718"/>
          </a:xfrm>
          <a:prstGeom prst="blockArc">
            <a:avLst>
              <a:gd name="adj1" fmla="val 10851763"/>
              <a:gd name="adj2" fmla="val 1572"/>
              <a:gd name="adj3" fmla="val 2764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953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6558094" y="9341165"/>
            <a:ext cx="19150738" cy="2106077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953" dirty="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6821104" y="2372540"/>
            <a:ext cx="18802646" cy="19919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953" dirty="0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2448127" y="-3614559"/>
            <a:ext cx="8914554" cy="704766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953" dirty="0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20376899" y="-10684830"/>
            <a:ext cx="9035127" cy="7111897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953" dirty="0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6821112" y="-4548005"/>
            <a:ext cx="18497404" cy="194927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953" dirty="0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25996852" y="4829361"/>
            <a:ext cx="3919962" cy="416827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953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6303255" y="-11701522"/>
            <a:ext cx="18889000" cy="203054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953" dirty="0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3624543" y="-11805607"/>
            <a:ext cx="3027703" cy="2374494"/>
          </a:xfrm>
          <a:prstGeom prst="triangle">
            <a:avLst>
              <a:gd name="adj" fmla="val 4875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953" dirty="0"/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24160425" y="29270840"/>
            <a:ext cx="3926405" cy="409769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953" dirty="0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24743327" y="29876318"/>
            <a:ext cx="2731778" cy="28867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953" dirty="0"/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20540829" y="31084827"/>
            <a:ext cx="871" cy="210793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17963981" y="29898211"/>
            <a:ext cx="0" cy="121293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14096027" y="31605271"/>
            <a:ext cx="0" cy="194231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754347FA-8CA5-B64D-85BC-64ED9061E462}"/>
              </a:ext>
            </a:extLst>
          </p:cNvPr>
          <p:cNvSpPr txBox="1"/>
          <p:nvPr/>
        </p:nvSpPr>
        <p:spPr>
          <a:xfrm>
            <a:off x="16869783" y="28689710"/>
            <a:ext cx="3039560" cy="1420389"/>
          </a:xfrm>
          <a:prstGeom prst="wedgeRoundRectCallout">
            <a:avLst>
              <a:gd name="adj1" fmla="val 10734"/>
              <a:gd name="adj2" fmla="val 50641"/>
              <a:gd name="adj3" fmla="val 16667"/>
            </a:avLst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HARDWARE AND SOFTWARE</a:t>
            </a:r>
          </a:p>
          <a:p>
            <a:pPr algn="ctr"/>
            <a:endParaRPr lang="en-US" sz="2581" dirty="0"/>
          </a:p>
        </p:txBody>
      </p: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10707356" y="29957757"/>
            <a:ext cx="0" cy="130182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</p:cNvCxnSpPr>
          <p:nvPr/>
        </p:nvCxnSpPr>
        <p:spPr>
          <a:xfrm>
            <a:off x="19445570" y="-12572411"/>
            <a:ext cx="0" cy="145732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H="1" flipV="1">
            <a:off x="20820217" y="-3452156"/>
            <a:ext cx="3" cy="117117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1397116" y="-18587448"/>
            <a:ext cx="24860350" cy="326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324" b="1" dirty="0">
                <a:latin typeface="Aharoni" panose="020B0604020202020204" pitchFamily="2" charset="-79"/>
                <a:cs typeface="Aharoni" panose="020B0604020202020204" pitchFamily="2" charset="-79"/>
              </a:rPr>
              <a:t>DIGITAL INFORMATION TECHNOLOGY Learning Journey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24852678" y="30284966"/>
            <a:ext cx="2679969" cy="2475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487" b="1" dirty="0"/>
              <a:t>10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24819040" y="30081204"/>
            <a:ext cx="2713607" cy="688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72" b="1" dirty="0"/>
              <a:t>YEAR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8F2FCE06-B784-40AE-99FE-6BE6AEB80DF4}"/>
              </a:ext>
            </a:extLst>
          </p:cNvPr>
          <p:cNvSpPr txBox="1"/>
          <p:nvPr/>
        </p:nvSpPr>
        <p:spPr>
          <a:xfrm>
            <a:off x="21087716" y="27755398"/>
            <a:ext cx="3295436" cy="1420389"/>
          </a:xfrm>
          <a:prstGeom prst="wedgeRoundRectCallout">
            <a:avLst>
              <a:gd name="adj1" fmla="val -23874"/>
              <a:gd name="adj2" fmla="val 98320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b="1" dirty="0"/>
              <a:t>C1 A: INVESTIGATE USER INTERFACE DESIGN</a:t>
            </a:r>
            <a:endParaRPr lang="en-GB" sz="2581" dirty="0"/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9F6593FB-5247-4B4E-A446-6EB069AC1072}"/>
              </a:ext>
            </a:extLst>
          </p:cNvPr>
          <p:cNvSpPr txBox="1"/>
          <p:nvPr/>
        </p:nvSpPr>
        <p:spPr>
          <a:xfrm>
            <a:off x="18809742" y="32899422"/>
            <a:ext cx="3463916" cy="980978"/>
          </a:xfrm>
          <a:prstGeom prst="wedgeRoundRectCallout">
            <a:avLst>
              <a:gd name="adj1" fmla="val -19095"/>
              <a:gd name="adj2" fmla="val -51645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BASIC AND COMPLEX USER INTERFACES</a:t>
            </a:r>
            <a:endParaRPr lang="en-US" sz="323" dirty="0"/>
          </a:p>
        </p:txBody>
      </p:sp>
      <p:cxnSp>
        <p:nvCxnSpPr>
          <p:cNvPr id="391" name="Straight Connector 390">
            <a:extLst>
              <a:ext uri="{FF2B5EF4-FFF2-40B4-BE49-F238E27FC236}">
                <a16:creationId xmlns:a16="http://schemas.microsoft.com/office/drawing/2014/main" id="{39981D08-B8AF-4086-AE03-C44C8CE55DC7}"/>
              </a:ext>
            </a:extLst>
          </p:cNvPr>
          <p:cNvCxnSpPr>
            <a:cxnSpLocks/>
          </p:cNvCxnSpPr>
          <p:nvPr/>
        </p:nvCxnSpPr>
        <p:spPr>
          <a:xfrm flipH="1">
            <a:off x="4584448" y="28353309"/>
            <a:ext cx="1182977" cy="45103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Straight Connector 398">
            <a:extLst>
              <a:ext uri="{FF2B5EF4-FFF2-40B4-BE49-F238E27FC236}">
                <a16:creationId xmlns:a16="http://schemas.microsoft.com/office/drawing/2014/main" id="{E84EC7A0-1EC3-489B-B564-99132653BA00}"/>
              </a:ext>
            </a:extLst>
          </p:cNvPr>
          <p:cNvCxnSpPr>
            <a:cxnSpLocks/>
            <a:stCxn id="304" idx="1"/>
          </p:cNvCxnSpPr>
          <p:nvPr/>
        </p:nvCxnSpPr>
        <p:spPr>
          <a:xfrm flipH="1" flipV="1">
            <a:off x="4466250" y="26448990"/>
            <a:ext cx="1322337" cy="27607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</p:cNvCxnSpPr>
          <p:nvPr/>
        </p:nvCxnSpPr>
        <p:spPr>
          <a:xfrm flipV="1">
            <a:off x="2415702" y="28968054"/>
            <a:ext cx="795730" cy="82943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  <a:stCxn id="315" idx="2"/>
          </p:cNvCxnSpPr>
          <p:nvPr/>
        </p:nvCxnSpPr>
        <p:spPr>
          <a:xfrm>
            <a:off x="12648460" y="22501286"/>
            <a:ext cx="124271" cy="16436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7FEBCA52-4E69-4E21-AABE-C6B6046DDF5B}"/>
              </a:ext>
            </a:extLst>
          </p:cNvPr>
          <p:cNvCxnSpPr>
            <a:cxnSpLocks/>
          </p:cNvCxnSpPr>
          <p:nvPr/>
        </p:nvCxnSpPr>
        <p:spPr>
          <a:xfrm flipH="1" flipV="1">
            <a:off x="25319869" y="24471577"/>
            <a:ext cx="741343" cy="124352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  <a:stCxn id="316" idx="2"/>
          </p:cNvCxnSpPr>
          <p:nvPr/>
        </p:nvCxnSpPr>
        <p:spPr>
          <a:xfrm flipH="1">
            <a:off x="27966483" y="-9971718"/>
            <a:ext cx="851946" cy="128751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Straight Connector 434">
            <a:extLst>
              <a:ext uri="{FF2B5EF4-FFF2-40B4-BE49-F238E27FC236}">
                <a16:creationId xmlns:a16="http://schemas.microsoft.com/office/drawing/2014/main" id="{C4ECEB2E-E6FD-418B-9711-CB52089CF1F2}"/>
              </a:ext>
            </a:extLst>
          </p:cNvPr>
          <p:cNvCxnSpPr>
            <a:cxnSpLocks/>
          </p:cNvCxnSpPr>
          <p:nvPr/>
        </p:nvCxnSpPr>
        <p:spPr>
          <a:xfrm flipV="1">
            <a:off x="17903632" y="17332545"/>
            <a:ext cx="0" cy="23896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>
            <a:off x="20927385" y="15406254"/>
            <a:ext cx="21578" cy="101560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Straight Connector 529">
            <a:extLst>
              <a:ext uri="{FF2B5EF4-FFF2-40B4-BE49-F238E27FC236}">
                <a16:creationId xmlns:a16="http://schemas.microsoft.com/office/drawing/2014/main" id="{A35A5061-95DD-4F04-8D1C-A5AE0DF4AA54}"/>
              </a:ext>
            </a:extLst>
          </p:cNvPr>
          <p:cNvCxnSpPr>
            <a:cxnSpLocks/>
          </p:cNvCxnSpPr>
          <p:nvPr/>
        </p:nvCxnSpPr>
        <p:spPr>
          <a:xfrm flipH="1" flipV="1">
            <a:off x="5767425" y="11417944"/>
            <a:ext cx="1328660" cy="8285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Straight Connector 549">
            <a:extLst>
              <a:ext uri="{FF2B5EF4-FFF2-40B4-BE49-F238E27FC236}">
                <a16:creationId xmlns:a16="http://schemas.microsoft.com/office/drawing/2014/main" id="{BAB821FE-ABED-48FC-AF5C-5F449419C1B0}"/>
              </a:ext>
            </a:extLst>
          </p:cNvPr>
          <p:cNvCxnSpPr>
            <a:cxnSpLocks/>
          </p:cNvCxnSpPr>
          <p:nvPr/>
        </p:nvCxnSpPr>
        <p:spPr>
          <a:xfrm>
            <a:off x="3150312" y="9888753"/>
            <a:ext cx="1623549" cy="115870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3" name="Straight Connector 562">
            <a:extLst>
              <a:ext uri="{FF2B5EF4-FFF2-40B4-BE49-F238E27FC236}">
                <a16:creationId xmlns:a16="http://schemas.microsoft.com/office/drawing/2014/main" id="{9C6FAEDB-5712-418B-A720-799299F38636}"/>
              </a:ext>
            </a:extLst>
          </p:cNvPr>
          <p:cNvCxnSpPr>
            <a:cxnSpLocks/>
          </p:cNvCxnSpPr>
          <p:nvPr/>
        </p:nvCxnSpPr>
        <p:spPr>
          <a:xfrm flipV="1">
            <a:off x="13940962" y="10663802"/>
            <a:ext cx="0" cy="178331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Straight Connector 565">
            <a:extLst>
              <a:ext uri="{FF2B5EF4-FFF2-40B4-BE49-F238E27FC236}">
                <a16:creationId xmlns:a16="http://schemas.microsoft.com/office/drawing/2014/main" id="{6DB874D9-09C2-4F69-9FD9-FEE3C6AD48B3}"/>
              </a:ext>
            </a:extLst>
          </p:cNvPr>
          <p:cNvCxnSpPr>
            <a:cxnSpLocks/>
          </p:cNvCxnSpPr>
          <p:nvPr/>
        </p:nvCxnSpPr>
        <p:spPr>
          <a:xfrm>
            <a:off x="15132963" y="8458575"/>
            <a:ext cx="0" cy="160642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Straight Connector 568">
            <a:extLst>
              <a:ext uri="{FF2B5EF4-FFF2-40B4-BE49-F238E27FC236}">
                <a16:creationId xmlns:a16="http://schemas.microsoft.com/office/drawing/2014/main" id="{FFCE5675-9D40-40A7-8E16-77BF44D6D036}"/>
              </a:ext>
            </a:extLst>
          </p:cNvPr>
          <p:cNvCxnSpPr>
            <a:cxnSpLocks/>
          </p:cNvCxnSpPr>
          <p:nvPr/>
        </p:nvCxnSpPr>
        <p:spPr>
          <a:xfrm flipV="1">
            <a:off x="18414406" y="10613724"/>
            <a:ext cx="0" cy="169559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Straight Connector 584">
            <a:extLst>
              <a:ext uri="{FF2B5EF4-FFF2-40B4-BE49-F238E27FC236}">
                <a16:creationId xmlns:a16="http://schemas.microsoft.com/office/drawing/2014/main" id="{ED97350C-F515-4F00-B9C2-7F4F13347875}"/>
              </a:ext>
            </a:extLst>
          </p:cNvPr>
          <p:cNvCxnSpPr>
            <a:cxnSpLocks/>
          </p:cNvCxnSpPr>
          <p:nvPr/>
        </p:nvCxnSpPr>
        <p:spPr>
          <a:xfrm>
            <a:off x="20137350" y="1507648"/>
            <a:ext cx="42188" cy="116349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Straight Connector 597">
            <a:extLst>
              <a:ext uri="{FF2B5EF4-FFF2-40B4-BE49-F238E27FC236}">
                <a16:creationId xmlns:a16="http://schemas.microsoft.com/office/drawing/2014/main" id="{104C83F5-434B-446C-8EFF-A20C47D069A3}"/>
              </a:ext>
            </a:extLst>
          </p:cNvPr>
          <p:cNvCxnSpPr>
            <a:cxnSpLocks/>
          </p:cNvCxnSpPr>
          <p:nvPr/>
        </p:nvCxnSpPr>
        <p:spPr>
          <a:xfrm flipV="1">
            <a:off x="24906621" y="3860685"/>
            <a:ext cx="455952" cy="107267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Straight Connector 603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 flipH="1">
            <a:off x="24749968" y="1475610"/>
            <a:ext cx="327421" cy="135736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3" name="Straight Connector 622">
            <a:extLst>
              <a:ext uri="{FF2B5EF4-FFF2-40B4-BE49-F238E27FC236}">
                <a16:creationId xmlns:a16="http://schemas.microsoft.com/office/drawing/2014/main" id="{7D1A76D7-946A-434B-9E20-E66593C9A965}"/>
              </a:ext>
            </a:extLst>
          </p:cNvPr>
          <p:cNvCxnSpPr>
            <a:cxnSpLocks/>
          </p:cNvCxnSpPr>
          <p:nvPr/>
        </p:nvCxnSpPr>
        <p:spPr>
          <a:xfrm flipV="1">
            <a:off x="21059256" y="3875141"/>
            <a:ext cx="0" cy="12293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>
            <a:extLst>
              <a:ext uri="{FF2B5EF4-FFF2-40B4-BE49-F238E27FC236}">
                <a16:creationId xmlns:a16="http://schemas.microsoft.com/office/drawing/2014/main" id="{B6F03619-A72D-4CF0-8660-E25D5E191C26}"/>
              </a:ext>
            </a:extLst>
          </p:cNvPr>
          <p:cNvCxnSpPr>
            <a:cxnSpLocks/>
          </p:cNvCxnSpPr>
          <p:nvPr/>
        </p:nvCxnSpPr>
        <p:spPr>
          <a:xfrm flipV="1">
            <a:off x="14502226" y="3475350"/>
            <a:ext cx="0" cy="153008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Straight Connector 635">
            <a:extLst>
              <a:ext uri="{FF2B5EF4-FFF2-40B4-BE49-F238E27FC236}">
                <a16:creationId xmlns:a16="http://schemas.microsoft.com/office/drawing/2014/main" id="{E6C2D989-6BCF-44BD-A06B-C7FA92BCF323}"/>
              </a:ext>
            </a:extLst>
          </p:cNvPr>
          <p:cNvCxnSpPr>
            <a:cxnSpLocks/>
          </p:cNvCxnSpPr>
          <p:nvPr/>
        </p:nvCxnSpPr>
        <p:spPr>
          <a:xfrm flipH="1">
            <a:off x="12027329" y="1600917"/>
            <a:ext cx="3" cy="154324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Straight Connector 637">
            <a:extLst>
              <a:ext uri="{FF2B5EF4-FFF2-40B4-BE49-F238E27FC236}">
                <a16:creationId xmlns:a16="http://schemas.microsoft.com/office/drawing/2014/main" id="{7E040C18-2E53-40CA-BFAD-62C81655A485}"/>
              </a:ext>
            </a:extLst>
          </p:cNvPr>
          <p:cNvCxnSpPr>
            <a:cxnSpLocks/>
          </p:cNvCxnSpPr>
          <p:nvPr/>
        </p:nvCxnSpPr>
        <p:spPr>
          <a:xfrm flipV="1">
            <a:off x="4773862" y="2406672"/>
            <a:ext cx="377236" cy="138452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Straight Connector 647">
            <a:extLst>
              <a:ext uri="{FF2B5EF4-FFF2-40B4-BE49-F238E27FC236}">
                <a16:creationId xmlns:a16="http://schemas.microsoft.com/office/drawing/2014/main" id="{C0BEB16A-81E4-439A-91F4-67D0A5E911AE}"/>
              </a:ext>
            </a:extLst>
          </p:cNvPr>
          <p:cNvCxnSpPr>
            <a:cxnSpLocks/>
          </p:cNvCxnSpPr>
          <p:nvPr/>
        </p:nvCxnSpPr>
        <p:spPr>
          <a:xfrm>
            <a:off x="4607971" y="-3858219"/>
            <a:ext cx="880841" cy="76563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Straight Connector 652">
            <a:extLst>
              <a:ext uri="{FF2B5EF4-FFF2-40B4-BE49-F238E27FC236}">
                <a16:creationId xmlns:a16="http://schemas.microsoft.com/office/drawing/2014/main" id="{B4B756DC-3C0D-4E23-B3CB-F7BC497B34CD}"/>
              </a:ext>
            </a:extLst>
          </p:cNvPr>
          <p:cNvCxnSpPr>
            <a:cxnSpLocks/>
          </p:cNvCxnSpPr>
          <p:nvPr/>
        </p:nvCxnSpPr>
        <p:spPr>
          <a:xfrm flipV="1">
            <a:off x="9696460" y="3822632"/>
            <a:ext cx="0" cy="133439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V="1">
            <a:off x="4018982" y="-90730"/>
            <a:ext cx="754881" cy="47400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8" name="Picture 707" descr="A close up of a logo&#10;&#10;Description automatically generated">
            <a:extLst>
              <a:ext uri="{FF2B5EF4-FFF2-40B4-BE49-F238E27FC236}">
                <a16:creationId xmlns:a16="http://schemas.microsoft.com/office/drawing/2014/main" id="{1FDB4158-C97B-485A-9493-41C7BA2E0DF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78"/>
          <a:stretch/>
        </p:blipFill>
        <p:spPr>
          <a:xfrm>
            <a:off x="6535960" y="-14438875"/>
            <a:ext cx="3038960" cy="2477422"/>
          </a:xfrm>
          <a:prstGeom prst="rect">
            <a:avLst/>
          </a:prstGeom>
        </p:spPr>
      </p:pic>
      <p:sp>
        <p:nvSpPr>
          <p:cNvPr id="297" name="TextBox 296">
            <a:extLst>
              <a:ext uri="{FF2B5EF4-FFF2-40B4-BE49-F238E27FC236}">
                <a16:creationId xmlns:a16="http://schemas.microsoft.com/office/drawing/2014/main" id="{45959225-B58A-4FF0-821B-A266608598AA}"/>
              </a:ext>
            </a:extLst>
          </p:cNvPr>
          <p:cNvSpPr txBox="1"/>
          <p:nvPr/>
        </p:nvSpPr>
        <p:spPr>
          <a:xfrm>
            <a:off x="10970198" y="32679694"/>
            <a:ext cx="3463916" cy="1420389"/>
          </a:xfrm>
          <a:prstGeom prst="wedgeRoundRectCallout">
            <a:avLst>
              <a:gd name="adj1" fmla="val 11605"/>
              <a:gd name="adj2" fmla="val -51456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USER ACCESSIBILITY, SKILLS AND DEMOGRAPHICS</a:t>
            </a:r>
            <a:endParaRPr lang="en-US" sz="2581" dirty="0"/>
          </a:p>
        </p:txBody>
      </p:sp>
      <p:sp>
        <p:nvSpPr>
          <p:cNvPr id="302" name="TextBox 301">
            <a:extLst>
              <a:ext uri="{FF2B5EF4-FFF2-40B4-BE49-F238E27FC236}">
                <a16:creationId xmlns:a16="http://schemas.microsoft.com/office/drawing/2014/main" id="{FE3C75D7-E58D-4934-9D4C-5208215A1E00}"/>
              </a:ext>
            </a:extLst>
          </p:cNvPr>
          <p:cNvSpPr txBox="1"/>
          <p:nvPr/>
        </p:nvSpPr>
        <p:spPr>
          <a:xfrm>
            <a:off x="3012285" y="31887975"/>
            <a:ext cx="4885205" cy="1859800"/>
          </a:xfrm>
          <a:prstGeom prst="wedgeRoundRectCallout">
            <a:avLst>
              <a:gd name="adj1" fmla="val 26633"/>
              <a:gd name="adj2" fmla="val -7933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b="1" dirty="0"/>
              <a:t>C1 B: USE PROJECT PLANING TECHNIQUES TO PLAN AND DESIGN A USER INTERFACE</a:t>
            </a:r>
            <a:endParaRPr lang="en-GB" sz="2581" dirty="0"/>
          </a:p>
          <a:p>
            <a:endParaRPr lang="en-US" sz="2581" dirty="0"/>
          </a:p>
        </p:txBody>
      </p:sp>
      <p:sp>
        <p:nvSpPr>
          <p:cNvPr id="303" name="TextBox 302">
            <a:extLst>
              <a:ext uri="{FF2B5EF4-FFF2-40B4-BE49-F238E27FC236}">
                <a16:creationId xmlns:a16="http://schemas.microsoft.com/office/drawing/2014/main" id="{FBEEFA35-C662-44B4-9AB7-7F7AAC6BE1CA}"/>
              </a:ext>
            </a:extLst>
          </p:cNvPr>
          <p:cNvSpPr txBox="1"/>
          <p:nvPr/>
        </p:nvSpPr>
        <p:spPr>
          <a:xfrm>
            <a:off x="9596891" y="27673700"/>
            <a:ext cx="3463916" cy="2299211"/>
          </a:xfrm>
          <a:prstGeom prst="wedgeRoundRectCallout">
            <a:avLst>
              <a:gd name="adj1" fmla="val 10615"/>
              <a:gd name="adj2" fmla="val -45540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DESIGN PRINCIPLES WITH USER EXPECTAION AND ENGAGMENT</a:t>
            </a:r>
          </a:p>
          <a:p>
            <a:pPr algn="ctr"/>
            <a:endParaRPr lang="en-US" sz="2581" dirty="0"/>
          </a:p>
        </p:txBody>
      </p:sp>
      <p:sp>
        <p:nvSpPr>
          <p:cNvPr id="304" name="TextBox 303">
            <a:extLst>
              <a:ext uri="{FF2B5EF4-FFF2-40B4-BE49-F238E27FC236}">
                <a16:creationId xmlns:a16="http://schemas.microsoft.com/office/drawing/2014/main" id="{CEAB1C28-A81B-471B-9C9F-B7A1209E7B1D}"/>
              </a:ext>
            </a:extLst>
          </p:cNvPr>
          <p:cNvSpPr txBox="1"/>
          <p:nvPr/>
        </p:nvSpPr>
        <p:spPr>
          <a:xfrm>
            <a:off x="5788587" y="26014866"/>
            <a:ext cx="3463916" cy="1420389"/>
          </a:xfrm>
          <a:prstGeom prst="wedgeRoundRectCallout">
            <a:avLst>
              <a:gd name="adj1" fmla="val 25469"/>
              <a:gd name="adj2" fmla="val -44643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GANTT CHARTS</a:t>
            </a:r>
          </a:p>
          <a:p>
            <a:pPr algn="ctr"/>
            <a:r>
              <a:rPr lang="en-GB" sz="2581" dirty="0"/>
              <a:t>CPA</a:t>
            </a:r>
          </a:p>
          <a:p>
            <a:pPr algn="ctr"/>
            <a:r>
              <a:rPr lang="en-GB" sz="2581" dirty="0"/>
              <a:t>PERT CHARTS</a:t>
            </a:r>
            <a:endParaRPr lang="en-US" sz="2581" dirty="0"/>
          </a:p>
        </p:txBody>
      </p:sp>
      <p:sp>
        <p:nvSpPr>
          <p:cNvPr id="305" name="TextBox 304">
            <a:extLst>
              <a:ext uri="{FF2B5EF4-FFF2-40B4-BE49-F238E27FC236}">
                <a16:creationId xmlns:a16="http://schemas.microsoft.com/office/drawing/2014/main" id="{29A8ABBA-AE72-418D-93AD-B42B2925FB9C}"/>
              </a:ext>
            </a:extLst>
          </p:cNvPr>
          <p:cNvSpPr txBox="1"/>
          <p:nvPr/>
        </p:nvSpPr>
        <p:spPr>
          <a:xfrm>
            <a:off x="5727318" y="28062341"/>
            <a:ext cx="3463916" cy="1420389"/>
          </a:xfrm>
          <a:prstGeom prst="wedgeRoundRectCallout">
            <a:avLst>
              <a:gd name="adj1" fmla="val 17547"/>
              <a:gd name="adj2" fmla="val 49912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PROJECT METHODOLOGIES</a:t>
            </a:r>
          </a:p>
          <a:p>
            <a:pPr algn="ctr"/>
            <a:r>
              <a:rPr lang="en-GB" sz="2581" dirty="0"/>
              <a:t> </a:t>
            </a:r>
            <a:endParaRPr lang="en-US" sz="2581" dirty="0"/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C4A9A47B-F5F9-4E41-BDF9-B42111AEADF2}"/>
              </a:ext>
            </a:extLst>
          </p:cNvPr>
          <p:cNvSpPr txBox="1"/>
          <p:nvPr/>
        </p:nvSpPr>
        <p:spPr>
          <a:xfrm>
            <a:off x="1216242" y="29839646"/>
            <a:ext cx="3463916" cy="1420389"/>
          </a:xfrm>
          <a:prstGeom prst="wedgeRoundRectCallout">
            <a:avLst>
              <a:gd name="adj1" fmla="val 49238"/>
              <a:gd name="adj2" fmla="val 3280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581" dirty="0"/>
              <a:t>P</a:t>
            </a:r>
            <a:r>
              <a:rPr lang="en-GB" sz="2581" dirty="0"/>
              <a:t>LANNING TOOLS AND PROJECT REQUIREMENTS</a:t>
            </a:r>
            <a:endParaRPr lang="en-US" sz="2581" dirty="0"/>
          </a:p>
        </p:txBody>
      </p:sp>
      <p:sp>
        <p:nvSpPr>
          <p:cNvPr id="310" name="TextBox 309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6620175" y="20939045"/>
            <a:ext cx="3463916" cy="1420389"/>
          </a:xfrm>
          <a:prstGeom prst="wedgeRoundRectCallout">
            <a:avLst>
              <a:gd name="adj1" fmla="val 30009"/>
              <a:gd name="adj2" fmla="val 12801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b="1" dirty="0"/>
              <a:t>C1 C: DEVELOP AND REVIEW A USER INTERFACE</a:t>
            </a:r>
            <a:endParaRPr lang="en-GB" sz="2581" dirty="0"/>
          </a:p>
        </p:txBody>
      </p:sp>
      <p:sp>
        <p:nvSpPr>
          <p:cNvPr id="312" name="TextBox 311">
            <a:extLst>
              <a:ext uri="{FF2B5EF4-FFF2-40B4-BE49-F238E27FC236}">
                <a16:creationId xmlns:a16="http://schemas.microsoft.com/office/drawing/2014/main" id="{4D2FECCA-1B4B-4FDC-A71D-5F386D74549E}"/>
              </a:ext>
            </a:extLst>
          </p:cNvPr>
          <p:cNvSpPr txBox="1"/>
          <p:nvPr/>
        </p:nvSpPr>
        <p:spPr>
          <a:xfrm>
            <a:off x="25456799" y="25633291"/>
            <a:ext cx="2489204" cy="980978"/>
          </a:xfrm>
          <a:prstGeom prst="wedgeRoundRectCallout">
            <a:avLst>
              <a:gd name="adj1" fmla="val 16557"/>
              <a:gd name="adj2" fmla="val 41730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REFINE AND REVIEW</a:t>
            </a:r>
            <a:endParaRPr lang="en-US" sz="2581" dirty="0"/>
          </a:p>
        </p:txBody>
      </p:sp>
      <p:sp>
        <p:nvSpPr>
          <p:cNvPr id="315" name="TextBox 314">
            <a:extLst>
              <a:ext uri="{FF2B5EF4-FFF2-40B4-BE49-F238E27FC236}">
                <a16:creationId xmlns:a16="http://schemas.microsoft.com/office/drawing/2014/main" id="{D5B0514D-96EE-4A7C-BF5A-C07470A26A8C}"/>
              </a:ext>
            </a:extLst>
          </p:cNvPr>
          <p:cNvSpPr txBox="1"/>
          <p:nvPr/>
        </p:nvSpPr>
        <p:spPr>
          <a:xfrm>
            <a:off x="10916502" y="21080897"/>
            <a:ext cx="3463916" cy="1420389"/>
          </a:xfrm>
          <a:prstGeom prst="wedgeRoundRectCallout">
            <a:avLst>
              <a:gd name="adj1" fmla="val 9624"/>
              <a:gd name="adj2" fmla="val -44644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DEVELOP A FUNCTIONAL USER INTERFACE</a:t>
            </a:r>
            <a:endParaRPr lang="en-US" sz="2581" dirty="0"/>
          </a:p>
        </p:txBody>
      </p:sp>
      <p:sp>
        <p:nvSpPr>
          <p:cNvPr id="316" name="TextBox 315">
            <a:extLst>
              <a:ext uri="{FF2B5EF4-FFF2-40B4-BE49-F238E27FC236}">
                <a16:creationId xmlns:a16="http://schemas.microsoft.com/office/drawing/2014/main" id="{978F2586-2C8D-4AAC-BE3B-4496F9C3ACB5}"/>
              </a:ext>
            </a:extLst>
          </p:cNvPr>
          <p:cNvSpPr txBox="1"/>
          <p:nvPr/>
        </p:nvSpPr>
        <p:spPr>
          <a:xfrm>
            <a:off x="27086471" y="-10952696"/>
            <a:ext cx="3463916" cy="980978"/>
          </a:xfrm>
          <a:prstGeom prst="wedgeRoundRectCallout">
            <a:avLst>
              <a:gd name="adj1" fmla="val 13586"/>
              <a:gd name="adj2" fmla="val -44644"/>
              <a:gd name="adj3" fmla="val 16667"/>
            </a:avLst>
          </a:prstGeom>
          <a:solidFill>
            <a:schemeClr val="bg1"/>
          </a:solidFill>
          <a:ln w="19050">
            <a:solidFill>
              <a:srgbClr val="14485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MACROS AND VALIDATION</a:t>
            </a:r>
            <a:endParaRPr lang="en-US" sz="2581" dirty="0"/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26406406" y="14935055"/>
            <a:ext cx="3463916" cy="2299211"/>
          </a:xfrm>
          <a:prstGeom prst="wedgeRoundRectCallout">
            <a:avLst>
              <a:gd name="adj1" fmla="val -58567"/>
              <a:gd name="adj2" fmla="val 73034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b="1" dirty="0"/>
              <a:t>C2 A: INVESTIGATE THE ROLE AND IMPACT OF USING DATA ON INDIVIDUALS</a:t>
            </a:r>
            <a:endParaRPr lang="en-US" sz="2581" dirty="0"/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19387457" y="14204559"/>
            <a:ext cx="3463916" cy="9809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DATA AND INFORMATION</a:t>
            </a:r>
            <a:endParaRPr lang="en-US" sz="2581" dirty="0"/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12720904" y="14123480"/>
            <a:ext cx="3463916" cy="9809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COLLECTING DATA</a:t>
            </a:r>
          </a:p>
          <a:p>
            <a:pPr algn="ctr"/>
            <a:endParaRPr lang="en-US" sz="2581" dirty="0"/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16184821" y="18751296"/>
            <a:ext cx="3463916" cy="1420389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PROCESSING AND PRESENTING DATA</a:t>
            </a:r>
          </a:p>
          <a:p>
            <a:endParaRPr lang="en-US" sz="2581" dirty="0"/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7102635" y="14169178"/>
            <a:ext cx="3463916" cy="9809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QUALITY OF DATA</a:t>
            </a:r>
          </a:p>
          <a:p>
            <a:pPr algn="ctr"/>
            <a:endParaRPr lang="en-US" sz="2581" dirty="0"/>
          </a:p>
        </p:txBody>
      </p: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H="1">
            <a:off x="14201571" y="15321231"/>
            <a:ext cx="42427" cy="117910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BEAF29EE-0050-4A4F-AF4B-0518661AE57E}"/>
              </a:ext>
            </a:extLst>
          </p:cNvPr>
          <p:cNvCxnSpPr>
            <a:cxnSpLocks/>
          </p:cNvCxnSpPr>
          <p:nvPr/>
        </p:nvCxnSpPr>
        <p:spPr>
          <a:xfrm flipV="1">
            <a:off x="25559672" y="-8083196"/>
            <a:ext cx="1762983" cy="740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C4ECEB2E-E6FD-418B-9711-CB52089CF1F2}"/>
              </a:ext>
            </a:extLst>
          </p:cNvPr>
          <p:cNvCxnSpPr>
            <a:cxnSpLocks/>
          </p:cNvCxnSpPr>
          <p:nvPr/>
        </p:nvCxnSpPr>
        <p:spPr>
          <a:xfrm flipH="1">
            <a:off x="8055441" y="15396223"/>
            <a:ext cx="476156" cy="118067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TextBox 271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6072645" y="6988896"/>
            <a:ext cx="3463916" cy="1859800"/>
          </a:xfrm>
          <a:prstGeom prst="wedgeRoundRectCallout">
            <a:avLst>
              <a:gd name="adj1" fmla="val 47727"/>
              <a:gd name="adj2" fmla="val 7826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b="1" dirty="0"/>
              <a:t>C3 </a:t>
            </a:r>
            <a:r>
              <a:rPr lang="en-GB" sz="2581" b="1" dirty="0"/>
              <a:t>A:MOEDERN TECHNOLOGIES AND THEIR IMPACT ON ORGANISATIONS</a:t>
            </a:r>
            <a:endParaRPr lang="en-US" sz="2581" dirty="0"/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6177873" y="12344953"/>
            <a:ext cx="3463916" cy="541567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Data modelling</a:t>
            </a:r>
            <a:endParaRPr lang="en-US" sz="2581" dirty="0"/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1401106" y="9152509"/>
            <a:ext cx="3463916" cy="541567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Data security</a:t>
            </a:r>
            <a:endParaRPr lang="en-US" sz="2581" dirty="0"/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11364869" y="12025211"/>
            <a:ext cx="3463916" cy="9809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COMMUNICATION TECHNOLOGIES</a:t>
            </a:r>
            <a:endParaRPr lang="en-US" sz="2581" dirty="0"/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13234796" y="7423867"/>
            <a:ext cx="3463916" cy="9809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CLOUD STORAGE &amp; COMPUTING</a:t>
            </a:r>
            <a:endParaRPr lang="en-US" sz="2581" dirty="0"/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16423604" y="12025211"/>
            <a:ext cx="3463916" cy="1420389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PLATFORMS &amp; SERVICES</a:t>
            </a:r>
            <a:endParaRPr lang="en-GB" sz="2581" dirty="0"/>
          </a:p>
          <a:p>
            <a:pPr algn="ctr"/>
            <a:endParaRPr lang="en-US" sz="2581" dirty="0"/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26299452" y="-56177"/>
            <a:ext cx="3463916" cy="2299211"/>
          </a:xfrm>
          <a:prstGeom prst="wedgeRoundRectCallout">
            <a:avLst>
              <a:gd name="adj1" fmla="val -38932"/>
              <a:gd name="adj2" fmla="val 110093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b="1" dirty="0"/>
              <a:t>C3 B:THREATS TO DIGITAL SYSTEMS AND MANGING THAT THREAT</a:t>
            </a:r>
            <a:endParaRPr lang="en-GB" sz="2581" b="1" dirty="0"/>
          </a:p>
          <a:p>
            <a:endParaRPr lang="en-GB" sz="2581" dirty="0"/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17858569" y="4823712"/>
            <a:ext cx="3463916" cy="1420389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Ethics, the environment and business</a:t>
            </a:r>
            <a:endParaRPr lang="en-US" sz="2581" dirty="0"/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22320941" y="257090"/>
            <a:ext cx="3463916" cy="9809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INTERNAL AND EXTERNAL THREATS</a:t>
            </a:r>
            <a:endParaRPr lang="en-US" sz="2581" dirty="0"/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21984654" y="4806479"/>
            <a:ext cx="3463916" cy="9809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WHY SYSTEMS ARE ATATCKED</a:t>
            </a:r>
            <a:endParaRPr lang="en-US" sz="2581" dirty="0"/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17903632" y="276768"/>
            <a:ext cx="3463916" cy="9809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USER RESTRICTIONS</a:t>
            </a:r>
            <a:endParaRPr lang="en-GB" sz="2581" dirty="0"/>
          </a:p>
          <a:p>
            <a:pPr algn="ctr"/>
            <a:endParaRPr lang="en-US" sz="2581" dirty="0"/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6389203" y="4926643"/>
            <a:ext cx="3463916" cy="1420389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WEAKNESSES AND SECURITY POLICIES</a:t>
            </a:r>
            <a:endParaRPr lang="en-GB" sz="2581" dirty="0"/>
          </a:p>
          <a:p>
            <a:pPr algn="ctr"/>
            <a:endParaRPr lang="en-US" sz="2581" dirty="0"/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2620750" y="3791196"/>
            <a:ext cx="3463916" cy="9809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SHARING DATA</a:t>
            </a:r>
            <a:endParaRPr lang="en-GB" sz="2581" dirty="0"/>
          </a:p>
          <a:p>
            <a:pPr algn="ctr"/>
            <a:endParaRPr lang="en-US" sz="2581" dirty="0"/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11669047" y="4852178"/>
            <a:ext cx="3463916" cy="1420389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 </a:t>
            </a:r>
            <a:r>
              <a:rPr lang="en-GB" sz="2581" dirty="0"/>
              <a:t>DATA LEVEL PROTECTION</a:t>
            </a:r>
            <a:endParaRPr lang="en-GB" sz="2581" dirty="0"/>
          </a:p>
          <a:p>
            <a:pPr algn="ctr"/>
            <a:endParaRPr lang="en-US" sz="2581" dirty="0"/>
          </a:p>
        </p:txBody>
      </p:sp>
      <p:sp>
        <p:nvSpPr>
          <p:cNvPr id="308" name="TextBox 307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1296691" y="-5179991"/>
            <a:ext cx="3463916" cy="1859800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LEGAL REQUIREMENTS ANDS NET NEUTRALITY</a:t>
            </a:r>
            <a:endParaRPr lang="en-US" sz="2581" dirty="0"/>
          </a:p>
        </p:txBody>
      </p:sp>
      <p:sp>
        <p:nvSpPr>
          <p:cNvPr id="318" name="TextBox 317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11376038" y="443519"/>
            <a:ext cx="3463916" cy="1420389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ACTIONS AFTER AN ATTACK</a:t>
            </a:r>
            <a:endParaRPr lang="en-GB" sz="2581" dirty="0"/>
          </a:p>
          <a:p>
            <a:endParaRPr lang="en-GB" sz="2581" dirty="0"/>
          </a:p>
        </p:txBody>
      </p:sp>
      <p:sp>
        <p:nvSpPr>
          <p:cNvPr id="319" name="TextBox 318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1250073" y="-2043388"/>
            <a:ext cx="3463916" cy="541567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EQUAL ACCESS</a:t>
            </a:r>
            <a:endParaRPr lang="en-GB" sz="2581" dirty="0"/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1148533" y="383276"/>
            <a:ext cx="3463916" cy="1859800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IMPACT OF TECHNOLOGY ON THE ENVIRONEMNT</a:t>
            </a:r>
            <a:endParaRPr lang="en-GB" sz="2581" dirty="0"/>
          </a:p>
          <a:p>
            <a:pPr algn="ctr"/>
            <a:endParaRPr lang="en-US" sz="2581" dirty="0"/>
          </a:p>
        </p:txBody>
      </p: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  <a:stCxn id="319" idx="3"/>
          </p:cNvCxnSpPr>
          <p:nvPr/>
        </p:nvCxnSpPr>
        <p:spPr>
          <a:xfrm>
            <a:off x="4713989" y="-1772604"/>
            <a:ext cx="369275" cy="48847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5" name="TextBox 324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21279411" y="-6688895"/>
            <a:ext cx="3463916" cy="9809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SPREADSHEET AND FORMULAE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16720274" y="-13690098"/>
            <a:ext cx="3463916" cy="9809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DRAWING CONCLUSIONS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18447580" y="-2199221"/>
            <a:ext cx="3463916" cy="9809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DASHBOARDS AND IMPORTING DATA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9000277" y="-11585482"/>
            <a:ext cx="4060532" cy="1420389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rgbClr val="FFFF00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b="1" dirty="0"/>
              <a:t>C3 EXAM RESIT, IF NEEDED</a:t>
            </a:r>
          </a:p>
          <a:p>
            <a:pPr algn="ctr"/>
            <a:endParaRPr lang="en-GB" sz="2581" dirty="0"/>
          </a:p>
        </p:txBody>
      </p: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7E040C18-2E53-40CA-BFAD-62C81655A485}"/>
              </a:ext>
            </a:extLst>
          </p:cNvPr>
          <p:cNvCxnSpPr>
            <a:cxnSpLocks/>
            <a:stCxn id="325" idx="4"/>
          </p:cNvCxnSpPr>
          <p:nvPr/>
        </p:nvCxnSpPr>
        <p:spPr>
          <a:xfrm>
            <a:off x="23516269" y="-5761194"/>
            <a:ext cx="102415" cy="160830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H="1">
            <a:off x="25708831" y="-12132216"/>
            <a:ext cx="756762" cy="117951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2" name="TextBox 331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20948964" y="-13739513"/>
            <a:ext cx="3463916" cy="1420389"/>
          </a:xfrm>
          <a:prstGeom prst="wedgeRoundRectCallout">
            <a:avLst>
              <a:gd name="adj1" fmla="val -28358"/>
              <a:gd name="adj2" fmla="val 102041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b="1" dirty="0"/>
              <a:t>C2 C: DRAW CONCLUSIONS AND REVIEW</a:t>
            </a:r>
            <a:endParaRPr lang="en-GB" sz="2581" dirty="0"/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13906327" y="-7552025"/>
            <a:ext cx="3463916" cy="2299211"/>
          </a:xfrm>
          <a:prstGeom prst="wedgeRoundRectCallout">
            <a:avLst>
              <a:gd name="adj1" fmla="val 33393"/>
              <a:gd name="adj2" fmla="val 83290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b="1" dirty="0"/>
              <a:t>C2 B: CREATE A DASHBOARD USING DATA MANIPULATION TOOLS</a:t>
            </a:r>
            <a:endParaRPr lang="en-GB" sz="2581" dirty="0"/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15408047" y="-9262839"/>
            <a:ext cx="3981996" cy="9809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MAKING RECOMMENDATIONS</a:t>
            </a:r>
          </a:p>
        </p:txBody>
      </p: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V="1">
            <a:off x="17500982" y="-10197210"/>
            <a:ext cx="0" cy="90602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6" name="Picture 335" descr="See the source image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14" t="17405" r="26234" b="15822"/>
          <a:stretch/>
        </p:blipFill>
        <p:spPr bwMode="auto">
          <a:xfrm>
            <a:off x="9713422" y="-14107816"/>
            <a:ext cx="2874380" cy="2151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37" name="Picture 336" descr="See the source image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7044" y="-6550568"/>
            <a:ext cx="2661311" cy="24277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Picture 339" descr="See the source image"/>
          <p:cNvPicPr/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12053" y="-12348925"/>
            <a:ext cx="3314859" cy="2274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Picture 341" descr="See the source image"/>
          <p:cNvPicPr/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16" t="10298" r="15781" b="12792"/>
          <a:stretch/>
        </p:blipFill>
        <p:spPr bwMode="auto">
          <a:xfrm rot="1099807">
            <a:off x="26169110" y="-3549552"/>
            <a:ext cx="2102444" cy="256114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43" name="Picture 342"/>
          <p:cNvPicPr/>
          <p:nvPr/>
        </p:nvPicPr>
        <p:blipFill rotWithShape="1">
          <a:blip r:embed="rId8"/>
          <a:srcRect l="2162" t="11834" r="57421" b="8284"/>
          <a:stretch/>
        </p:blipFill>
        <p:spPr bwMode="auto">
          <a:xfrm>
            <a:off x="27897676" y="-8366822"/>
            <a:ext cx="2238561" cy="252571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44" name="Picture 343" descr="See the source image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8393" y="8800681"/>
            <a:ext cx="2636013" cy="1466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Picture 344" descr="http://www.pngall.com/wp-content/uploads/2016/07/Team-Work.png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3908" y="-9886814"/>
            <a:ext cx="2919452" cy="2919452"/>
          </a:xfrm>
          <a:prstGeom prst="rect">
            <a:avLst/>
          </a:prstGeom>
          <a:noFill/>
          <a:ln>
            <a:noFill/>
          </a:ln>
        </p:spPr>
      </p:pic>
      <p:sp>
        <p:nvSpPr>
          <p:cNvPr id="289" name="TextBox 288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7629880" y="-7707692"/>
            <a:ext cx="3463916" cy="1420389"/>
          </a:xfrm>
          <a:prstGeom prst="wedgeRoundRectCallout">
            <a:avLst>
              <a:gd name="adj1" fmla="val -19170"/>
              <a:gd name="adj2" fmla="val 90945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b="1" dirty="0"/>
              <a:t>C3 D: PLANNING AND COMMUNICATION IN DIGITAL SYSTEMS</a:t>
            </a:r>
            <a:endParaRPr lang="en-GB" sz="2581" dirty="0"/>
          </a:p>
        </p:txBody>
      </p:sp>
      <p:pic>
        <p:nvPicPr>
          <p:cNvPr id="137" name="Picture 136" descr="Image result for apple black and white">
            <a:extLst>
              <a:ext uri="{FF2B5EF4-FFF2-40B4-BE49-F238E27FC236}">
                <a16:creationId xmlns:a16="http://schemas.microsoft.com/office/drawing/2014/main" id="{EF5B74BF-D895-40AF-A960-09BE0DB715B1}"/>
              </a:ext>
            </a:extLst>
          </p:cNvPr>
          <p:cNvPicPr/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26" r="26535"/>
          <a:stretch/>
        </p:blipFill>
        <p:spPr bwMode="auto">
          <a:xfrm>
            <a:off x="15164962" y="-179041"/>
            <a:ext cx="1852059" cy="208971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8" name="Picture 137" descr="Image result for recycle clipart black and white">
            <a:extLst>
              <a:ext uri="{FF2B5EF4-FFF2-40B4-BE49-F238E27FC236}">
                <a16:creationId xmlns:a16="http://schemas.microsoft.com/office/drawing/2014/main" id="{3BAD402D-BA5C-4FB8-9788-A016D5772274}"/>
              </a:ext>
            </a:extLst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904" y="-4553967"/>
            <a:ext cx="2530192" cy="2489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Picture 148" descr="Image result for marketing mix clipart black and white">
            <a:extLst>
              <a:ext uri="{FF2B5EF4-FFF2-40B4-BE49-F238E27FC236}">
                <a16:creationId xmlns:a16="http://schemas.microsoft.com/office/drawing/2014/main" id="{F0435E3C-7C96-403E-8F47-A03E57AF1604}"/>
              </a:ext>
            </a:extLst>
          </p:cNvPr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0263" y="-9454040"/>
            <a:ext cx="2550679" cy="255067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Picture 151" descr="C:\Users\hbaraks.SAET\AppData\Local\Microsoft\Windows\INetCache\Content.MSO\A1696D68.tmp">
            <a:extLst>
              <a:ext uri="{FF2B5EF4-FFF2-40B4-BE49-F238E27FC236}">
                <a16:creationId xmlns:a16="http://schemas.microsoft.com/office/drawing/2014/main" id="{1F573277-03E8-4EAE-B7CA-ECCB496146DC}"/>
              </a:ext>
            </a:extLst>
          </p:cNvPr>
          <p:cNvPicPr/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240"/>
          <a:stretch/>
        </p:blipFill>
        <p:spPr bwMode="auto">
          <a:xfrm>
            <a:off x="12695122" y="-2461249"/>
            <a:ext cx="1944437" cy="19725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3" name="Picture 152" descr="C:\Users\hbaraks.SAET\AppData\Local\Microsoft\Windows\INetCache\Content.MSO\B8C3FFB6.tmp">
            <a:extLst>
              <a:ext uri="{FF2B5EF4-FFF2-40B4-BE49-F238E27FC236}">
                <a16:creationId xmlns:a16="http://schemas.microsoft.com/office/drawing/2014/main" id="{327338BA-F65A-44B6-A88D-FC207DE838B5}"/>
              </a:ext>
            </a:extLst>
          </p:cNvPr>
          <p:cNvPicPr/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55" t="20000" r="23111" b="32444"/>
          <a:stretch/>
        </p:blipFill>
        <p:spPr bwMode="auto">
          <a:xfrm>
            <a:off x="24843599" y="10048467"/>
            <a:ext cx="2618288" cy="233556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8" name="Picture 157" descr="Image result for business plans clipart black and white">
            <a:extLst>
              <a:ext uri="{FF2B5EF4-FFF2-40B4-BE49-F238E27FC236}">
                <a16:creationId xmlns:a16="http://schemas.microsoft.com/office/drawing/2014/main" id="{865929C9-B4E9-4E1D-A0E9-81AB7A6D65FA}"/>
              </a:ext>
            </a:extLst>
          </p:cNvPr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743" y="18631935"/>
            <a:ext cx="2474511" cy="1988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Picture 164" descr="Related image">
            <a:extLst>
              <a:ext uri="{FF2B5EF4-FFF2-40B4-BE49-F238E27FC236}">
                <a16:creationId xmlns:a16="http://schemas.microsoft.com/office/drawing/2014/main" id="{2AB26410-C223-485F-A793-83FC3C79AD3B}"/>
              </a:ext>
            </a:extLst>
          </p:cNvPr>
          <p:cNvPicPr/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895" b="37193"/>
          <a:stretch/>
        </p:blipFill>
        <p:spPr bwMode="auto">
          <a:xfrm>
            <a:off x="14964989" y="21803476"/>
            <a:ext cx="6168212" cy="127254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6" name="Picture 165" descr="C:\Users\hbaraks.SAET\AppData\Local\Microsoft\Windows\INetCache\Content.MSO\13493B92.tmp">
            <a:extLst>
              <a:ext uri="{FF2B5EF4-FFF2-40B4-BE49-F238E27FC236}">
                <a16:creationId xmlns:a16="http://schemas.microsoft.com/office/drawing/2014/main" id="{FA34832B-594B-45F5-B376-A721CC4AFE2B}"/>
              </a:ext>
            </a:extLst>
          </p:cNvPr>
          <p:cNvPicPr/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7323" y="10754830"/>
            <a:ext cx="1851840" cy="12668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67" name="Picture 166" descr="C:\Users\hbaraks.SAET\AppData\Local\Microsoft\Windows\INetCache\Content.MSO\32CA3170.tmp">
            <a:extLst>
              <a:ext uri="{FF2B5EF4-FFF2-40B4-BE49-F238E27FC236}">
                <a16:creationId xmlns:a16="http://schemas.microsoft.com/office/drawing/2014/main" id="{1124A482-E9C0-4622-A5A8-54B1B45E810F}"/>
              </a:ext>
            </a:extLst>
          </p:cNvPr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316" y="32948877"/>
            <a:ext cx="1403550" cy="1549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Picture 168" descr="C:\Users\hbaraks.SAET\AppData\Local\Microsoft\Windows\INetCache\Content.MSO\4BACDDBC.tmp">
            <a:extLst>
              <a:ext uri="{FF2B5EF4-FFF2-40B4-BE49-F238E27FC236}">
                <a16:creationId xmlns:a16="http://schemas.microsoft.com/office/drawing/2014/main" id="{C3D5DE56-700A-4D42-8D28-ABF97401E9F4}"/>
              </a:ext>
            </a:extLst>
          </p:cNvPr>
          <p:cNvPicPr/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44" r="28169"/>
          <a:stretch/>
        </p:blipFill>
        <p:spPr bwMode="auto">
          <a:xfrm>
            <a:off x="14199388" y="27893628"/>
            <a:ext cx="1690209" cy="219829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71" name="Picture 170" descr="C:\Users\hbaraks.SAET\AppData\Local\Microsoft\Windows\INetCache\Content.MSO\A2342923.tmp">
            <a:extLst>
              <a:ext uri="{FF2B5EF4-FFF2-40B4-BE49-F238E27FC236}">
                <a16:creationId xmlns:a16="http://schemas.microsoft.com/office/drawing/2014/main" id="{8D196EED-C1CB-4D78-B705-01709750A2C5}"/>
              </a:ext>
            </a:extLst>
          </p:cNvPr>
          <p:cNvPicPr/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0292" y="32777112"/>
            <a:ext cx="3103839" cy="1934009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Oval 179">
            <a:extLst>
              <a:ext uri="{FF2B5EF4-FFF2-40B4-BE49-F238E27FC236}">
                <a16:creationId xmlns:a16="http://schemas.microsoft.com/office/drawing/2014/main" id="{D6888F43-109F-4AF6-B46F-13D6B99F2BD2}"/>
              </a:ext>
            </a:extLst>
          </p:cNvPr>
          <p:cNvSpPr/>
          <p:nvPr/>
        </p:nvSpPr>
        <p:spPr>
          <a:xfrm>
            <a:off x="26537814" y="5416658"/>
            <a:ext cx="2713610" cy="291437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953" dirty="0"/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1E2D4D05-4A6A-4CAC-A009-1AF8B6AAE814}"/>
              </a:ext>
            </a:extLst>
          </p:cNvPr>
          <p:cNvSpPr txBox="1"/>
          <p:nvPr/>
        </p:nvSpPr>
        <p:spPr>
          <a:xfrm>
            <a:off x="26584075" y="5789785"/>
            <a:ext cx="2713607" cy="24756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487" b="1" dirty="0"/>
              <a:t>11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86474134-E514-44E0-8152-D9247AADCAB2}"/>
              </a:ext>
            </a:extLst>
          </p:cNvPr>
          <p:cNvSpPr txBox="1"/>
          <p:nvPr/>
        </p:nvSpPr>
        <p:spPr>
          <a:xfrm>
            <a:off x="26491552" y="5689480"/>
            <a:ext cx="2713607" cy="688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72" b="1" dirty="0"/>
              <a:t>YEAR</a:t>
            </a:r>
          </a:p>
        </p:txBody>
      </p:sp>
      <p:pic>
        <p:nvPicPr>
          <p:cNvPr id="19" name="Picture 18" descr="A picture containing text, book&#10;&#10;Description automatically generated">
            <a:extLst>
              <a:ext uri="{FF2B5EF4-FFF2-40B4-BE49-F238E27FC236}">
                <a16:creationId xmlns:a16="http://schemas.microsoft.com/office/drawing/2014/main" id="{BDC7A06B-DA62-480E-A6B8-0B6E20BCF389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8738" y="-19119553"/>
            <a:ext cx="4776696" cy="5537517"/>
          </a:xfrm>
          <a:prstGeom prst="rect">
            <a:avLst/>
          </a:prstGeom>
        </p:spPr>
      </p:pic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434C1ACC-511C-4250-BDB9-49C37C85EBF7}"/>
              </a:ext>
            </a:extLst>
          </p:cNvPr>
          <p:cNvCxnSpPr>
            <a:cxnSpLocks/>
          </p:cNvCxnSpPr>
          <p:nvPr/>
        </p:nvCxnSpPr>
        <p:spPr>
          <a:xfrm>
            <a:off x="3812047" y="23980612"/>
            <a:ext cx="413865" cy="106320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Box 173">
            <a:extLst>
              <a:ext uri="{FF2B5EF4-FFF2-40B4-BE49-F238E27FC236}">
                <a16:creationId xmlns:a16="http://schemas.microsoft.com/office/drawing/2014/main" id="{51727E98-E8CD-4B9D-86A6-D57398D79421}"/>
              </a:ext>
            </a:extLst>
          </p:cNvPr>
          <p:cNvSpPr txBox="1"/>
          <p:nvPr/>
        </p:nvSpPr>
        <p:spPr>
          <a:xfrm>
            <a:off x="1436389" y="22862843"/>
            <a:ext cx="3463916" cy="980978"/>
          </a:xfrm>
          <a:prstGeom prst="wedgeRoundRectCallout">
            <a:avLst>
              <a:gd name="adj1" fmla="val 49238"/>
              <a:gd name="adj2" fmla="val 32809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CONSTRAINTS AND RISKS</a:t>
            </a:r>
            <a:endParaRPr lang="en-US" sz="2581" dirty="0"/>
          </a:p>
        </p:txBody>
      </p:sp>
      <p:sp>
        <p:nvSpPr>
          <p:cNvPr id="313" name="TextBox 312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22609629" y="-8890901"/>
            <a:ext cx="3463916" cy="1420389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14485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SORTING AND FILTERING</a:t>
            </a:r>
          </a:p>
          <a:p>
            <a:endParaRPr lang="en-US" sz="2581" dirty="0"/>
          </a:p>
        </p:txBody>
      </p:sp>
      <p:sp>
        <p:nvSpPr>
          <p:cNvPr id="324" name="TextBox 323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25171423" y="-13150582"/>
            <a:ext cx="3463916" cy="9809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GRAPHS, CHARTS AND PIVOT TABLES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744B25AD-6B3F-481E-88BA-0B66E5CBD798}"/>
              </a:ext>
            </a:extLst>
          </p:cNvPr>
          <p:cNvSpPr txBox="1"/>
          <p:nvPr/>
        </p:nvSpPr>
        <p:spPr>
          <a:xfrm>
            <a:off x="11524675" y="-4462369"/>
            <a:ext cx="4060532" cy="1420389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rgbClr val="FFFF00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b="1" dirty="0"/>
              <a:t>C3 EXAM: EFFECTIVE DIGITAL WORKING PRACTICES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D5B0514D-96EE-4A7C-BF5A-C07470A26A8C}"/>
              </a:ext>
            </a:extLst>
          </p:cNvPr>
          <p:cNvSpPr txBox="1"/>
          <p:nvPr/>
        </p:nvSpPr>
        <p:spPr>
          <a:xfrm>
            <a:off x="13903362" y="25843732"/>
            <a:ext cx="3463916" cy="980978"/>
          </a:xfrm>
          <a:prstGeom prst="wedgeRoundRectCallout">
            <a:avLst>
              <a:gd name="adj1" fmla="val 9624"/>
              <a:gd name="adj2" fmla="val -44644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Key aspects of user interfaces</a:t>
            </a:r>
            <a:endParaRPr lang="en-US" sz="2581" dirty="0"/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D5B0514D-96EE-4A7C-BF5A-C07470A26A8C}"/>
              </a:ext>
            </a:extLst>
          </p:cNvPr>
          <p:cNvSpPr txBox="1"/>
          <p:nvPr/>
        </p:nvSpPr>
        <p:spPr>
          <a:xfrm>
            <a:off x="21423390" y="20144196"/>
            <a:ext cx="3463916" cy="1420389"/>
          </a:xfrm>
          <a:prstGeom prst="wedgeRoundRectCallout">
            <a:avLst>
              <a:gd name="adj1" fmla="val 9624"/>
              <a:gd name="adj2" fmla="val -44644"/>
              <a:gd name="adj3" fmla="val 16667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REVIEW PROJECT PLANNING TECHNIQUES</a:t>
            </a:r>
            <a:endParaRPr lang="en-US" sz="2581" dirty="0"/>
          </a:p>
        </p:txBody>
      </p: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9B445240-399E-4288-B61F-011BC64B8806}"/>
              </a:ext>
            </a:extLst>
          </p:cNvPr>
          <p:cNvCxnSpPr>
            <a:cxnSpLocks/>
          </p:cNvCxnSpPr>
          <p:nvPr/>
        </p:nvCxnSpPr>
        <p:spPr>
          <a:xfrm>
            <a:off x="24913677" y="20881002"/>
            <a:ext cx="2408978" cy="11611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</p:cNvCxnSpPr>
          <p:nvPr/>
        </p:nvCxnSpPr>
        <p:spPr>
          <a:xfrm flipV="1">
            <a:off x="15809827" y="24485762"/>
            <a:ext cx="0" cy="135796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6DB874D9-09C2-4F69-9FD9-FEE3C6AD48B3}"/>
              </a:ext>
            </a:extLst>
          </p:cNvPr>
          <p:cNvCxnSpPr>
            <a:cxnSpLocks/>
          </p:cNvCxnSpPr>
          <p:nvPr/>
        </p:nvCxnSpPr>
        <p:spPr>
          <a:xfrm>
            <a:off x="19000036" y="8468961"/>
            <a:ext cx="0" cy="160642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17101868" y="7434253"/>
            <a:ext cx="3463916" cy="9809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COLLABORATIVE TECHNIQUES</a:t>
            </a:r>
            <a:endParaRPr lang="en-US" sz="2581" dirty="0"/>
          </a:p>
        </p:txBody>
      </p: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6DB874D9-09C2-4F69-9FD9-FEE3C6AD48B3}"/>
              </a:ext>
            </a:extLst>
          </p:cNvPr>
          <p:cNvCxnSpPr>
            <a:cxnSpLocks/>
          </p:cNvCxnSpPr>
          <p:nvPr/>
        </p:nvCxnSpPr>
        <p:spPr>
          <a:xfrm>
            <a:off x="22937791" y="8468961"/>
            <a:ext cx="0" cy="160642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21039624" y="7434253"/>
            <a:ext cx="3463916" cy="980978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IMPACT ON INDIVIDUALS</a:t>
            </a:r>
            <a:endParaRPr lang="en-US" sz="2581" dirty="0"/>
          </a:p>
        </p:txBody>
      </p: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FFCE5675-9D40-40A7-8E16-77BF44D6D036}"/>
              </a:ext>
            </a:extLst>
          </p:cNvPr>
          <p:cNvCxnSpPr>
            <a:cxnSpLocks/>
          </p:cNvCxnSpPr>
          <p:nvPr/>
        </p:nvCxnSpPr>
        <p:spPr>
          <a:xfrm flipV="1">
            <a:off x="22877871" y="11033883"/>
            <a:ext cx="0" cy="169559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0" name="TextBox 289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20903598" y="12060739"/>
            <a:ext cx="3463916" cy="1420389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COMMUNICATION AND ACCESSIBILITY</a:t>
            </a:r>
            <a:endParaRPr lang="en-GB" sz="2581" dirty="0"/>
          </a:p>
          <a:p>
            <a:pPr algn="ctr"/>
            <a:endParaRPr lang="en-US" sz="2581" dirty="0"/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CF8DA0D5-E311-477C-BFC5-B9445D2888E9}"/>
              </a:ext>
            </a:extLst>
          </p:cNvPr>
          <p:cNvSpPr txBox="1"/>
          <p:nvPr/>
        </p:nvSpPr>
        <p:spPr>
          <a:xfrm>
            <a:off x="7397527" y="194860"/>
            <a:ext cx="3463916" cy="1859800"/>
          </a:xfrm>
          <a:prstGeom prst="wedgeRoundRectCallout">
            <a:avLst>
              <a:gd name="adj1" fmla="val -41474"/>
              <a:gd name="adj2" fmla="val 91196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b="1" dirty="0"/>
              <a:t>C3 C: RESPONSIBLE, LEGAL AND ETHICAL USE</a:t>
            </a:r>
            <a:endParaRPr lang="en-GB" sz="2581" b="1" dirty="0"/>
          </a:p>
          <a:p>
            <a:endParaRPr lang="en-GB" sz="2581" dirty="0"/>
          </a:p>
        </p:txBody>
      </p: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C0BEB16A-81E4-439A-91F4-67D0A5E911AE}"/>
              </a:ext>
            </a:extLst>
          </p:cNvPr>
          <p:cNvCxnSpPr>
            <a:cxnSpLocks/>
          </p:cNvCxnSpPr>
          <p:nvPr/>
        </p:nvCxnSpPr>
        <p:spPr>
          <a:xfrm>
            <a:off x="6307280" y="-5506581"/>
            <a:ext cx="81624" cy="164836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3756855" y="-7633437"/>
            <a:ext cx="3463916" cy="1859800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POLICY, DATA PROTECTION, INTELLECTUAL PROPERTY RIGHTS</a:t>
            </a:r>
            <a:endParaRPr lang="en-US" sz="2581" dirty="0"/>
          </a:p>
        </p:txBody>
      </p: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B6F03619-A72D-4CF0-8660-E25D5E191C26}"/>
              </a:ext>
            </a:extLst>
          </p:cNvPr>
          <p:cNvCxnSpPr>
            <a:cxnSpLocks/>
          </p:cNvCxnSpPr>
          <p:nvPr/>
        </p:nvCxnSpPr>
        <p:spPr>
          <a:xfrm flipV="1">
            <a:off x="10875617" y="-3506986"/>
            <a:ext cx="0" cy="153008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780ECF31-AEDA-453E-80F6-99DCCA176A7A}"/>
              </a:ext>
            </a:extLst>
          </p:cNvPr>
          <p:cNvSpPr txBox="1"/>
          <p:nvPr/>
        </p:nvSpPr>
        <p:spPr>
          <a:xfrm>
            <a:off x="8042438" y="-2130158"/>
            <a:ext cx="3463916" cy="1420389"/>
          </a:xfrm>
          <a:prstGeom prst="wedgeRoundRectCallout">
            <a:avLst>
              <a:gd name="adj1" fmla="val 14576"/>
              <a:gd name="adj2" fmla="val 44569"/>
              <a:gd name="adj3" fmla="val 16667"/>
            </a:avLst>
          </a:prstGeom>
          <a:solidFill>
            <a:schemeClr val="bg1"/>
          </a:solidFill>
          <a:ln w="1905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581" dirty="0"/>
              <a:t> </a:t>
            </a:r>
            <a:r>
              <a:rPr lang="en-GB" sz="2581" dirty="0"/>
              <a:t>FLOW CHARTS AND SYSTEM DIAGRAMS</a:t>
            </a:r>
            <a:endParaRPr lang="en-GB" sz="2581" dirty="0"/>
          </a:p>
          <a:p>
            <a:pPr algn="ctr"/>
            <a:endParaRPr lang="en-US" sz="2581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436389" y="10342258"/>
            <a:ext cx="2044460" cy="2453353"/>
          </a:xfrm>
          <a:prstGeom prst="rect">
            <a:avLst/>
          </a:prstGeom>
        </p:spPr>
      </p:pic>
      <p:pic>
        <p:nvPicPr>
          <p:cNvPr id="1026" name="Picture 2" descr="Data Icons +190 free icons (SVG, EPS, PSD, PNG files)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3688" y="5972321"/>
            <a:ext cx="2001537" cy="2001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loud Icons - Download Free Vector Icons | Noun Project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3796" y="7363174"/>
            <a:ext cx="2300956" cy="2300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odeling Icons - 2,847 free vector icons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807" y="14596110"/>
            <a:ext cx="2836041" cy="283604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36A30A0DC28843A9773876CBC6ADA5" ma:contentTypeVersion="7" ma:contentTypeDescription="Create a new document." ma:contentTypeScope="" ma:versionID="4c73de2b08f0ee0f30188c24cb9597be">
  <xsd:schema xmlns:xsd="http://www.w3.org/2001/XMLSchema" xmlns:xs="http://www.w3.org/2001/XMLSchema" xmlns:p="http://schemas.microsoft.com/office/2006/metadata/properties" xmlns:ns3="8183fa3b-a94d-42ba-b3ee-9ec15a373a68" xmlns:ns4="0211a9f7-976a-4ea9-a934-bbf83387e02b" targetNamespace="http://schemas.microsoft.com/office/2006/metadata/properties" ma:root="true" ma:fieldsID="90b5b2383628051c710f123438e28f65" ns3:_="" ns4:_="">
    <xsd:import namespace="8183fa3b-a94d-42ba-b3ee-9ec15a373a68"/>
    <xsd:import namespace="0211a9f7-976a-4ea9-a934-bbf83387e02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83fa3b-a94d-42ba-b3ee-9ec15a373a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11a9f7-976a-4ea9-a934-bbf83387e02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8C6C23-FB01-4FCF-AD69-716582B6C3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3499AF-77B2-4DEF-AF39-94E051EA217A}">
  <ds:schemaRefs>
    <ds:schemaRef ds:uri="http://schemas.microsoft.com/office/infopath/2007/PartnerControls"/>
    <ds:schemaRef ds:uri="http://www.w3.org/XML/1998/namespace"/>
    <ds:schemaRef ds:uri="8183fa3b-a94d-42ba-b3ee-9ec15a373a68"/>
    <ds:schemaRef ds:uri="http://purl.org/dc/elements/1.1/"/>
    <ds:schemaRef ds:uri="http://purl.org/dc/dcmitype/"/>
    <ds:schemaRef ds:uri="http://schemas.openxmlformats.org/package/2006/metadata/core-properties"/>
    <ds:schemaRef ds:uri="0211a9f7-976a-4ea9-a934-bbf83387e02b"/>
    <ds:schemaRef ds:uri="http://schemas.microsoft.com/office/2006/documentManagement/type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DE68A9B-EEE2-4F32-959B-7E390FA767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83fa3b-a94d-42ba-b3ee-9ec15a373a68"/>
    <ds:schemaRef ds:uri="0211a9f7-976a-4ea9-a934-bbf83387e0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14967</TotalTime>
  <Words>291</Words>
  <Application>Microsoft Office PowerPoint</Application>
  <PresentationFormat>Custom</PresentationFormat>
  <Paragraphs>66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Dunford</dc:creator>
  <cp:lastModifiedBy>C Dunford</cp:lastModifiedBy>
  <cp:revision>272</cp:revision>
  <cp:lastPrinted>2020-09-21T10:00:58Z</cp:lastPrinted>
  <dcterms:created xsi:type="dcterms:W3CDTF">2018-02-08T08:28:53Z</dcterms:created>
  <dcterms:modified xsi:type="dcterms:W3CDTF">2020-09-21T10:08:14Z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0x0101002E36A30A0DC28843A9773876CBC6ADA5</vt:lpwstr>
  </property>
</Properties>
</file>