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4"/>
  </p:sldMasterIdLst>
  <p:notesMasterIdLst>
    <p:notesMasterId r:id="rId6"/>
  </p:notesMasterIdLst>
  <p:sldIdLst>
    <p:sldId id="256" r:id="rId5"/>
  </p:sldIdLst>
  <p:sldSz cx="9720263" cy="17640300"/>
  <p:notesSz cx="6797675" cy="9982200"/>
  <p:defaultTextStyle>
    <a:defPPr>
      <a:defRPr lang="en-US"/>
    </a:defPPr>
    <a:lvl1pPr marL="0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1pPr>
    <a:lvl2pPr marL="547237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2pPr>
    <a:lvl3pPr marL="1094475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3pPr>
    <a:lvl4pPr marL="1641713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4pPr>
    <a:lvl5pPr marL="2188951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5pPr>
    <a:lvl6pPr marL="2736188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6pPr>
    <a:lvl7pPr marL="3283426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7pPr>
    <a:lvl8pPr marL="3830663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8pPr>
    <a:lvl9pPr marL="4377902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556">
          <p15:clr>
            <a:srgbClr val="A4A3A4"/>
          </p15:clr>
        </p15:guide>
        <p15:guide id="2" pos="306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D139D"/>
    <a:srgbClr val="144856"/>
    <a:srgbClr val="175A68"/>
    <a:srgbClr val="FE5E00"/>
    <a:srgbClr val="F8B308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0" autoAdjust="0"/>
    <p:restoredTop sz="93321" autoAdjust="0"/>
  </p:normalViewPr>
  <p:slideViewPr>
    <p:cSldViewPr snapToGrid="0">
      <p:cViewPr>
        <p:scale>
          <a:sx n="50" d="100"/>
          <a:sy n="50" d="100"/>
        </p:scale>
        <p:origin x="2292" y="-2358"/>
      </p:cViewPr>
      <p:guideLst>
        <p:guide orient="horz" pos="5556"/>
        <p:guide pos="306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966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966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7EA94C-77A3-2040-8584-2856F8330D11}" type="datetimeFigureOut">
              <a:rPr lang="en-US" smtClean="0"/>
              <a:t>9/21/2020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471738" y="1247775"/>
            <a:ext cx="1854200" cy="33686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803526"/>
            <a:ext cx="5438775" cy="39303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82531"/>
            <a:ext cx="2946400" cy="49966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82531"/>
            <a:ext cx="2946400" cy="49966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0A575A-FE42-F34E-BE8D-35435E3FEA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4872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1pPr>
    <a:lvl2pPr marL="465338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2pPr>
    <a:lvl3pPr marL="930676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3pPr>
    <a:lvl4pPr marL="1396014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4pPr>
    <a:lvl5pPr marL="1861353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5pPr>
    <a:lvl6pPr marL="2326691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6pPr>
    <a:lvl7pPr marL="2792029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7pPr>
    <a:lvl8pPr marL="3257367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8pPr>
    <a:lvl9pPr marL="3722705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471738" y="1247775"/>
            <a:ext cx="1854200" cy="33686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0A575A-FE42-F34E-BE8D-35435E3FEA7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4752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9020" y="2886967"/>
            <a:ext cx="8262224" cy="6141438"/>
          </a:xfrm>
        </p:spPr>
        <p:txBody>
          <a:bodyPr anchor="b"/>
          <a:lstStyle>
            <a:lvl1pPr algn="ctr">
              <a:defRPr sz="637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5033" y="9265242"/>
            <a:ext cx="7290197" cy="4258988"/>
          </a:xfrm>
        </p:spPr>
        <p:txBody>
          <a:bodyPr/>
          <a:lstStyle>
            <a:lvl1pPr marL="0" indent="0" algn="ctr">
              <a:buNone/>
              <a:defRPr sz="2551"/>
            </a:lvl1pPr>
            <a:lvl2pPr marL="486004" indent="0" algn="ctr">
              <a:buNone/>
              <a:defRPr sz="2126"/>
            </a:lvl2pPr>
            <a:lvl3pPr marL="972007" indent="0" algn="ctr">
              <a:buNone/>
              <a:defRPr sz="1913"/>
            </a:lvl3pPr>
            <a:lvl4pPr marL="1458011" indent="0" algn="ctr">
              <a:buNone/>
              <a:defRPr sz="1701"/>
            </a:lvl4pPr>
            <a:lvl5pPr marL="1944014" indent="0" algn="ctr">
              <a:buNone/>
              <a:defRPr sz="1701"/>
            </a:lvl5pPr>
            <a:lvl6pPr marL="2430018" indent="0" algn="ctr">
              <a:buNone/>
              <a:defRPr sz="1701"/>
            </a:lvl6pPr>
            <a:lvl7pPr marL="2916022" indent="0" algn="ctr">
              <a:buNone/>
              <a:defRPr sz="1701"/>
            </a:lvl7pPr>
            <a:lvl8pPr marL="3402025" indent="0" algn="ctr">
              <a:buNone/>
              <a:defRPr sz="1701"/>
            </a:lvl8pPr>
            <a:lvl9pPr marL="3888029" indent="0" algn="ctr">
              <a:buNone/>
              <a:defRPr sz="1701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21/09/2020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983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21/09/2020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58858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6064" y="939183"/>
            <a:ext cx="2095932" cy="1494933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8269" y="939183"/>
            <a:ext cx="6166292" cy="1494933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21/09/2020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6788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21/09/2020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45203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3206" y="4397830"/>
            <a:ext cx="8383727" cy="7337874"/>
          </a:xfrm>
        </p:spPr>
        <p:txBody>
          <a:bodyPr anchor="b"/>
          <a:lstStyle>
            <a:lvl1pPr>
              <a:defRPr sz="637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3206" y="11805123"/>
            <a:ext cx="8383727" cy="3858814"/>
          </a:xfrm>
        </p:spPr>
        <p:txBody>
          <a:bodyPr/>
          <a:lstStyle>
            <a:lvl1pPr marL="0" indent="0">
              <a:buNone/>
              <a:defRPr sz="2551">
                <a:solidFill>
                  <a:schemeClr val="tx1"/>
                </a:solidFill>
              </a:defRPr>
            </a:lvl1pPr>
            <a:lvl2pPr marL="486004" indent="0">
              <a:buNone/>
              <a:defRPr sz="2126">
                <a:solidFill>
                  <a:schemeClr val="tx1">
                    <a:tint val="75000"/>
                  </a:schemeClr>
                </a:solidFill>
              </a:defRPr>
            </a:lvl2pPr>
            <a:lvl3pPr marL="972007" indent="0">
              <a:buNone/>
              <a:defRPr sz="1913">
                <a:solidFill>
                  <a:schemeClr val="tx1">
                    <a:tint val="75000"/>
                  </a:schemeClr>
                </a:solidFill>
              </a:defRPr>
            </a:lvl3pPr>
            <a:lvl4pPr marL="1458011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4pPr>
            <a:lvl5pPr marL="1944014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5pPr>
            <a:lvl6pPr marL="2430018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6pPr>
            <a:lvl7pPr marL="2916022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7pPr>
            <a:lvl8pPr marL="3402025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8pPr>
            <a:lvl9pPr marL="3888029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21/09/2020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37057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8268" y="4695913"/>
            <a:ext cx="4131112" cy="1119260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20883" y="4695913"/>
            <a:ext cx="4131112" cy="1119260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21/09/2020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35877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534" y="939186"/>
            <a:ext cx="8383727" cy="340964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9535" y="4324325"/>
            <a:ext cx="4112126" cy="2119285"/>
          </a:xfrm>
        </p:spPr>
        <p:txBody>
          <a:bodyPr anchor="b"/>
          <a:lstStyle>
            <a:lvl1pPr marL="0" indent="0">
              <a:buNone/>
              <a:defRPr sz="2551" b="1"/>
            </a:lvl1pPr>
            <a:lvl2pPr marL="486004" indent="0">
              <a:buNone/>
              <a:defRPr sz="2126" b="1"/>
            </a:lvl2pPr>
            <a:lvl3pPr marL="972007" indent="0">
              <a:buNone/>
              <a:defRPr sz="1913" b="1"/>
            </a:lvl3pPr>
            <a:lvl4pPr marL="1458011" indent="0">
              <a:buNone/>
              <a:defRPr sz="1701" b="1"/>
            </a:lvl4pPr>
            <a:lvl5pPr marL="1944014" indent="0">
              <a:buNone/>
              <a:defRPr sz="1701" b="1"/>
            </a:lvl5pPr>
            <a:lvl6pPr marL="2430018" indent="0">
              <a:buNone/>
              <a:defRPr sz="1701" b="1"/>
            </a:lvl6pPr>
            <a:lvl7pPr marL="2916022" indent="0">
              <a:buNone/>
              <a:defRPr sz="1701" b="1"/>
            </a:lvl7pPr>
            <a:lvl8pPr marL="3402025" indent="0">
              <a:buNone/>
              <a:defRPr sz="1701" b="1"/>
            </a:lvl8pPr>
            <a:lvl9pPr marL="3888029" indent="0">
              <a:buNone/>
              <a:defRPr sz="1701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9535" y="6443610"/>
            <a:ext cx="4112126" cy="94775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20884" y="4324325"/>
            <a:ext cx="4132378" cy="2119285"/>
          </a:xfrm>
        </p:spPr>
        <p:txBody>
          <a:bodyPr anchor="b"/>
          <a:lstStyle>
            <a:lvl1pPr marL="0" indent="0">
              <a:buNone/>
              <a:defRPr sz="2551" b="1"/>
            </a:lvl1pPr>
            <a:lvl2pPr marL="486004" indent="0">
              <a:buNone/>
              <a:defRPr sz="2126" b="1"/>
            </a:lvl2pPr>
            <a:lvl3pPr marL="972007" indent="0">
              <a:buNone/>
              <a:defRPr sz="1913" b="1"/>
            </a:lvl3pPr>
            <a:lvl4pPr marL="1458011" indent="0">
              <a:buNone/>
              <a:defRPr sz="1701" b="1"/>
            </a:lvl4pPr>
            <a:lvl5pPr marL="1944014" indent="0">
              <a:buNone/>
              <a:defRPr sz="1701" b="1"/>
            </a:lvl5pPr>
            <a:lvl6pPr marL="2430018" indent="0">
              <a:buNone/>
              <a:defRPr sz="1701" b="1"/>
            </a:lvl6pPr>
            <a:lvl7pPr marL="2916022" indent="0">
              <a:buNone/>
              <a:defRPr sz="1701" b="1"/>
            </a:lvl7pPr>
            <a:lvl8pPr marL="3402025" indent="0">
              <a:buNone/>
              <a:defRPr sz="1701" b="1"/>
            </a:lvl8pPr>
            <a:lvl9pPr marL="3888029" indent="0">
              <a:buNone/>
              <a:defRPr sz="1701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20884" y="6443610"/>
            <a:ext cx="4132378" cy="94775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21/09/2020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50382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21/09/2020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5762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21/09/2020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80112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534" y="1176020"/>
            <a:ext cx="3135038" cy="4116070"/>
          </a:xfrm>
        </p:spPr>
        <p:txBody>
          <a:bodyPr anchor="b"/>
          <a:lstStyle>
            <a:lvl1pPr>
              <a:defRPr sz="340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32378" y="2539880"/>
            <a:ext cx="4920883" cy="12536047"/>
          </a:xfrm>
        </p:spPr>
        <p:txBody>
          <a:bodyPr/>
          <a:lstStyle>
            <a:lvl1pPr>
              <a:defRPr sz="3402"/>
            </a:lvl1pPr>
            <a:lvl2pPr>
              <a:defRPr sz="2976"/>
            </a:lvl2pPr>
            <a:lvl3pPr>
              <a:defRPr sz="2551"/>
            </a:lvl3pPr>
            <a:lvl4pPr>
              <a:defRPr sz="2126"/>
            </a:lvl4pPr>
            <a:lvl5pPr>
              <a:defRPr sz="2126"/>
            </a:lvl5pPr>
            <a:lvl6pPr>
              <a:defRPr sz="2126"/>
            </a:lvl6pPr>
            <a:lvl7pPr>
              <a:defRPr sz="2126"/>
            </a:lvl7pPr>
            <a:lvl8pPr>
              <a:defRPr sz="2126"/>
            </a:lvl8pPr>
            <a:lvl9pPr>
              <a:defRPr sz="2126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9534" y="5292090"/>
            <a:ext cx="3135038" cy="9804251"/>
          </a:xfrm>
        </p:spPr>
        <p:txBody>
          <a:bodyPr/>
          <a:lstStyle>
            <a:lvl1pPr marL="0" indent="0">
              <a:buNone/>
              <a:defRPr sz="1701"/>
            </a:lvl1pPr>
            <a:lvl2pPr marL="486004" indent="0">
              <a:buNone/>
              <a:defRPr sz="1488"/>
            </a:lvl2pPr>
            <a:lvl3pPr marL="972007" indent="0">
              <a:buNone/>
              <a:defRPr sz="1276"/>
            </a:lvl3pPr>
            <a:lvl4pPr marL="1458011" indent="0">
              <a:buNone/>
              <a:defRPr sz="1063"/>
            </a:lvl4pPr>
            <a:lvl5pPr marL="1944014" indent="0">
              <a:buNone/>
              <a:defRPr sz="1063"/>
            </a:lvl5pPr>
            <a:lvl6pPr marL="2430018" indent="0">
              <a:buNone/>
              <a:defRPr sz="1063"/>
            </a:lvl6pPr>
            <a:lvl7pPr marL="2916022" indent="0">
              <a:buNone/>
              <a:defRPr sz="1063"/>
            </a:lvl7pPr>
            <a:lvl8pPr marL="3402025" indent="0">
              <a:buNone/>
              <a:defRPr sz="1063"/>
            </a:lvl8pPr>
            <a:lvl9pPr marL="3888029" indent="0">
              <a:buNone/>
              <a:defRPr sz="106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21/09/2020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92964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534" y="1176020"/>
            <a:ext cx="3135038" cy="4116070"/>
          </a:xfrm>
        </p:spPr>
        <p:txBody>
          <a:bodyPr anchor="b"/>
          <a:lstStyle>
            <a:lvl1pPr>
              <a:defRPr sz="340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32378" y="2539880"/>
            <a:ext cx="4920883" cy="12536047"/>
          </a:xfrm>
        </p:spPr>
        <p:txBody>
          <a:bodyPr anchor="t"/>
          <a:lstStyle>
            <a:lvl1pPr marL="0" indent="0">
              <a:buNone/>
              <a:defRPr sz="3402"/>
            </a:lvl1pPr>
            <a:lvl2pPr marL="486004" indent="0">
              <a:buNone/>
              <a:defRPr sz="2976"/>
            </a:lvl2pPr>
            <a:lvl3pPr marL="972007" indent="0">
              <a:buNone/>
              <a:defRPr sz="2551"/>
            </a:lvl3pPr>
            <a:lvl4pPr marL="1458011" indent="0">
              <a:buNone/>
              <a:defRPr sz="2126"/>
            </a:lvl4pPr>
            <a:lvl5pPr marL="1944014" indent="0">
              <a:buNone/>
              <a:defRPr sz="2126"/>
            </a:lvl5pPr>
            <a:lvl6pPr marL="2430018" indent="0">
              <a:buNone/>
              <a:defRPr sz="2126"/>
            </a:lvl6pPr>
            <a:lvl7pPr marL="2916022" indent="0">
              <a:buNone/>
              <a:defRPr sz="2126"/>
            </a:lvl7pPr>
            <a:lvl8pPr marL="3402025" indent="0">
              <a:buNone/>
              <a:defRPr sz="2126"/>
            </a:lvl8pPr>
            <a:lvl9pPr marL="3888029" indent="0">
              <a:buNone/>
              <a:defRPr sz="2126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9534" y="5292090"/>
            <a:ext cx="3135038" cy="9804251"/>
          </a:xfrm>
        </p:spPr>
        <p:txBody>
          <a:bodyPr/>
          <a:lstStyle>
            <a:lvl1pPr marL="0" indent="0">
              <a:buNone/>
              <a:defRPr sz="1701"/>
            </a:lvl1pPr>
            <a:lvl2pPr marL="486004" indent="0">
              <a:buNone/>
              <a:defRPr sz="1488"/>
            </a:lvl2pPr>
            <a:lvl3pPr marL="972007" indent="0">
              <a:buNone/>
              <a:defRPr sz="1276"/>
            </a:lvl3pPr>
            <a:lvl4pPr marL="1458011" indent="0">
              <a:buNone/>
              <a:defRPr sz="1063"/>
            </a:lvl4pPr>
            <a:lvl5pPr marL="1944014" indent="0">
              <a:buNone/>
              <a:defRPr sz="1063"/>
            </a:lvl5pPr>
            <a:lvl6pPr marL="2430018" indent="0">
              <a:buNone/>
              <a:defRPr sz="1063"/>
            </a:lvl6pPr>
            <a:lvl7pPr marL="2916022" indent="0">
              <a:buNone/>
              <a:defRPr sz="1063"/>
            </a:lvl7pPr>
            <a:lvl8pPr marL="3402025" indent="0">
              <a:buNone/>
              <a:defRPr sz="1063"/>
            </a:lvl8pPr>
            <a:lvl9pPr marL="3888029" indent="0">
              <a:buNone/>
              <a:defRPr sz="106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21/09/2020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30554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8268" y="939186"/>
            <a:ext cx="8383727" cy="340964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8268" y="4695913"/>
            <a:ext cx="8383727" cy="111926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8268" y="16349948"/>
            <a:ext cx="2187059" cy="939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7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8CC7FA-4DC8-4AC2-8BC3-7D8537098B71}" type="datetimeFigureOut">
              <a:rPr lang="en-GB" smtClean="0"/>
              <a:t>21/09/2020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19837" y="16349948"/>
            <a:ext cx="3280589" cy="939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7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64936" y="16349948"/>
            <a:ext cx="2187059" cy="939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7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2232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72007" rtl="0" eaLnBrk="1" latinLnBrk="0" hangingPunct="1">
        <a:lnSpc>
          <a:spcPct val="90000"/>
        </a:lnSpc>
        <a:spcBef>
          <a:spcPct val="0"/>
        </a:spcBef>
        <a:buNone/>
        <a:defRPr sz="467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3002" indent="-243002" algn="l" defTabSz="972007" rtl="0" eaLnBrk="1" latinLnBrk="0" hangingPunct="1">
        <a:lnSpc>
          <a:spcPct val="90000"/>
        </a:lnSpc>
        <a:spcBef>
          <a:spcPts val="1063"/>
        </a:spcBef>
        <a:buFont typeface="Arial" panose="020B0604020202020204" pitchFamily="34" charset="0"/>
        <a:buChar char="•"/>
        <a:defRPr sz="2976" kern="1200">
          <a:solidFill>
            <a:schemeClr val="tx1"/>
          </a:solidFill>
          <a:latin typeface="+mn-lt"/>
          <a:ea typeface="+mn-ea"/>
          <a:cs typeface="+mn-cs"/>
        </a:defRPr>
      </a:lvl1pPr>
      <a:lvl2pPr marL="729005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2551" kern="1200">
          <a:solidFill>
            <a:schemeClr val="tx1"/>
          </a:solidFill>
          <a:latin typeface="+mn-lt"/>
          <a:ea typeface="+mn-ea"/>
          <a:cs typeface="+mn-cs"/>
        </a:defRPr>
      </a:lvl2pPr>
      <a:lvl3pPr marL="1215009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2126" kern="1200">
          <a:solidFill>
            <a:schemeClr val="tx1"/>
          </a:solidFill>
          <a:latin typeface="+mn-lt"/>
          <a:ea typeface="+mn-ea"/>
          <a:cs typeface="+mn-cs"/>
        </a:defRPr>
      </a:lvl3pPr>
      <a:lvl4pPr marL="1701013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4pPr>
      <a:lvl5pPr marL="2187016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5pPr>
      <a:lvl6pPr marL="2673020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6pPr>
      <a:lvl7pPr marL="3159023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7pPr>
      <a:lvl8pPr marL="3645027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8pPr>
      <a:lvl9pPr marL="4131031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1pPr>
      <a:lvl2pPr marL="486004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2pPr>
      <a:lvl3pPr marL="972007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3pPr>
      <a:lvl4pPr marL="1458011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4pPr>
      <a:lvl5pPr marL="1944014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5pPr>
      <a:lvl6pPr marL="2430018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6pPr>
      <a:lvl7pPr marL="2916022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7pPr>
      <a:lvl8pPr marL="3402025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8pPr>
      <a:lvl9pPr marL="3888029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1.png"/><Relationship Id="rId18" Type="http://schemas.openxmlformats.org/officeDocument/2006/relationships/image" Target="../media/image16.png"/><Relationship Id="rId26" Type="http://schemas.openxmlformats.org/officeDocument/2006/relationships/image" Target="../media/image24.png"/><Relationship Id="rId39" Type="http://schemas.openxmlformats.org/officeDocument/2006/relationships/image" Target="../media/image37.png"/><Relationship Id="rId21" Type="http://schemas.openxmlformats.org/officeDocument/2006/relationships/image" Target="../media/image19.png"/><Relationship Id="rId34" Type="http://schemas.openxmlformats.org/officeDocument/2006/relationships/image" Target="../media/image32.png"/><Relationship Id="rId42" Type="http://schemas.openxmlformats.org/officeDocument/2006/relationships/image" Target="../media/image40.jpeg"/><Relationship Id="rId47" Type="http://schemas.openxmlformats.org/officeDocument/2006/relationships/image" Target="../media/image45.png"/><Relationship Id="rId50" Type="http://schemas.openxmlformats.org/officeDocument/2006/relationships/image" Target="../media/image48.gif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4.jpeg"/><Relationship Id="rId29" Type="http://schemas.openxmlformats.org/officeDocument/2006/relationships/image" Target="../media/image27.png"/><Relationship Id="rId11" Type="http://schemas.openxmlformats.org/officeDocument/2006/relationships/image" Target="../media/image9.png"/><Relationship Id="rId24" Type="http://schemas.openxmlformats.org/officeDocument/2006/relationships/image" Target="../media/image22.png"/><Relationship Id="rId32" Type="http://schemas.openxmlformats.org/officeDocument/2006/relationships/image" Target="../media/image30.jpeg"/><Relationship Id="rId37" Type="http://schemas.openxmlformats.org/officeDocument/2006/relationships/image" Target="../media/image35.png"/><Relationship Id="rId40" Type="http://schemas.openxmlformats.org/officeDocument/2006/relationships/image" Target="../media/image38.jpeg"/><Relationship Id="rId45" Type="http://schemas.openxmlformats.org/officeDocument/2006/relationships/image" Target="../media/image43.jpeg"/><Relationship Id="rId5" Type="http://schemas.openxmlformats.org/officeDocument/2006/relationships/image" Target="../media/image3.jpeg"/><Relationship Id="rId15" Type="http://schemas.openxmlformats.org/officeDocument/2006/relationships/image" Target="../media/image13.jpeg"/><Relationship Id="rId23" Type="http://schemas.openxmlformats.org/officeDocument/2006/relationships/image" Target="../media/image21.png"/><Relationship Id="rId28" Type="http://schemas.openxmlformats.org/officeDocument/2006/relationships/image" Target="../media/image26.png"/><Relationship Id="rId36" Type="http://schemas.openxmlformats.org/officeDocument/2006/relationships/image" Target="../media/image34.png"/><Relationship Id="rId49" Type="http://schemas.openxmlformats.org/officeDocument/2006/relationships/image" Target="../media/image47.png"/><Relationship Id="rId10" Type="http://schemas.openxmlformats.org/officeDocument/2006/relationships/image" Target="../media/image8.png"/><Relationship Id="rId19" Type="http://schemas.openxmlformats.org/officeDocument/2006/relationships/image" Target="../media/image17.png"/><Relationship Id="rId31" Type="http://schemas.openxmlformats.org/officeDocument/2006/relationships/image" Target="../media/image29.png"/><Relationship Id="rId44" Type="http://schemas.openxmlformats.org/officeDocument/2006/relationships/image" Target="../media/image42.png"/><Relationship Id="rId4" Type="http://schemas.openxmlformats.org/officeDocument/2006/relationships/image" Target="../media/image2.jpeg"/><Relationship Id="rId9" Type="http://schemas.openxmlformats.org/officeDocument/2006/relationships/image" Target="../media/image7.png"/><Relationship Id="rId14" Type="http://schemas.openxmlformats.org/officeDocument/2006/relationships/image" Target="../media/image12.png"/><Relationship Id="rId22" Type="http://schemas.openxmlformats.org/officeDocument/2006/relationships/image" Target="../media/image20.png"/><Relationship Id="rId27" Type="http://schemas.openxmlformats.org/officeDocument/2006/relationships/image" Target="../media/image25.png"/><Relationship Id="rId30" Type="http://schemas.openxmlformats.org/officeDocument/2006/relationships/image" Target="../media/image28.jpeg"/><Relationship Id="rId35" Type="http://schemas.openxmlformats.org/officeDocument/2006/relationships/image" Target="../media/image33.png"/><Relationship Id="rId43" Type="http://schemas.openxmlformats.org/officeDocument/2006/relationships/image" Target="../media/image41.jpeg"/><Relationship Id="rId48" Type="http://schemas.openxmlformats.org/officeDocument/2006/relationships/image" Target="../media/image46.jpeg"/><Relationship Id="rId8" Type="http://schemas.openxmlformats.org/officeDocument/2006/relationships/image" Target="../media/image6.jpeg"/><Relationship Id="rId3" Type="http://schemas.openxmlformats.org/officeDocument/2006/relationships/image" Target="../media/image1.png"/><Relationship Id="rId12" Type="http://schemas.openxmlformats.org/officeDocument/2006/relationships/image" Target="../media/image10.jpeg"/><Relationship Id="rId17" Type="http://schemas.openxmlformats.org/officeDocument/2006/relationships/image" Target="../media/image15.jpeg"/><Relationship Id="rId25" Type="http://schemas.openxmlformats.org/officeDocument/2006/relationships/image" Target="../media/image23.png"/><Relationship Id="rId33" Type="http://schemas.openxmlformats.org/officeDocument/2006/relationships/image" Target="../media/image31.png"/><Relationship Id="rId38" Type="http://schemas.openxmlformats.org/officeDocument/2006/relationships/image" Target="../media/image36.png"/><Relationship Id="rId46" Type="http://schemas.openxmlformats.org/officeDocument/2006/relationships/image" Target="../media/image44.png"/><Relationship Id="rId20" Type="http://schemas.openxmlformats.org/officeDocument/2006/relationships/image" Target="../media/image18.png"/><Relationship Id="rId41" Type="http://schemas.openxmlformats.org/officeDocument/2006/relationships/image" Target="../media/image3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16" name="Straight Connector 415">
            <a:extLst>
              <a:ext uri="{FF2B5EF4-FFF2-40B4-BE49-F238E27FC236}">
                <a16:creationId xmlns:a16="http://schemas.microsoft.com/office/drawing/2014/main" id="{AF52F4AD-7FD7-46EA-8CF6-709D7AEBBF7E}"/>
              </a:ext>
            </a:extLst>
          </p:cNvPr>
          <p:cNvCxnSpPr>
            <a:cxnSpLocks/>
          </p:cNvCxnSpPr>
          <p:nvPr/>
        </p:nvCxnSpPr>
        <p:spPr>
          <a:xfrm flipH="1">
            <a:off x="7086400" y="12793780"/>
            <a:ext cx="9049" cy="714357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Speech Bubble: Rectangle with Corners Rounded 73">
            <a:extLst>
              <a:ext uri="{FF2B5EF4-FFF2-40B4-BE49-F238E27FC236}">
                <a16:creationId xmlns:a16="http://schemas.microsoft.com/office/drawing/2014/main" id="{BDC2A4FA-DFC1-4BBB-8C7C-AA926C23DCE4}"/>
              </a:ext>
            </a:extLst>
          </p:cNvPr>
          <p:cNvSpPr/>
          <p:nvPr/>
        </p:nvSpPr>
        <p:spPr>
          <a:xfrm>
            <a:off x="7055876" y="14874391"/>
            <a:ext cx="1196063" cy="461665"/>
          </a:xfrm>
          <a:prstGeom prst="wedgeRoundRectCallou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0" name="Rectangle 399">
            <a:extLst>
              <a:ext uri="{FF2B5EF4-FFF2-40B4-BE49-F238E27FC236}">
                <a16:creationId xmlns:a16="http://schemas.microsoft.com/office/drawing/2014/main" id="{001523A3-D0A5-3447-9A4B-DA59FA07C8E9}"/>
              </a:ext>
            </a:extLst>
          </p:cNvPr>
          <p:cNvSpPr/>
          <p:nvPr/>
        </p:nvSpPr>
        <p:spPr>
          <a:xfrm>
            <a:off x="4060" y="-6035"/>
            <a:ext cx="9726896" cy="17640300"/>
          </a:xfrm>
          <a:prstGeom prst="rect">
            <a:avLst/>
          </a:prstGeom>
          <a:solidFill>
            <a:srgbClr val="14485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577E6DF-4EA3-D14D-8E13-28AB8D609DDE}"/>
              </a:ext>
            </a:extLst>
          </p:cNvPr>
          <p:cNvSpPr/>
          <p:nvPr/>
        </p:nvSpPr>
        <p:spPr>
          <a:xfrm>
            <a:off x="174614" y="203993"/>
            <a:ext cx="9366739" cy="17054871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800"/>
              <a:t>Identifying and understanding customer needs</a:t>
            </a:r>
            <a:endParaRPr lang="en-US" sz="800" dirty="0"/>
          </a:p>
        </p:txBody>
      </p:sp>
      <p:sp>
        <p:nvSpPr>
          <p:cNvPr id="15" name="Block Arc 14">
            <a:extLst>
              <a:ext uri="{FF2B5EF4-FFF2-40B4-BE49-F238E27FC236}">
                <a16:creationId xmlns:a16="http://schemas.microsoft.com/office/drawing/2014/main" id="{D2F97453-494C-5746-8E17-4A67EE1BF309}"/>
              </a:ext>
            </a:extLst>
          </p:cNvPr>
          <p:cNvSpPr/>
          <p:nvPr/>
        </p:nvSpPr>
        <p:spPr>
          <a:xfrm rot="16200000">
            <a:off x="608268" y="13652220"/>
            <a:ext cx="2780712" cy="2184400"/>
          </a:xfrm>
          <a:prstGeom prst="blockArc">
            <a:avLst>
              <a:gd name="adj1" fmla="val 10794188"/>
              <a:gd name="adj2" fmla="val 156513"/>
              <a:gd name="adj3" fmla="val 28217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361D24CC-941E-4C47-B0EC-E144352A4A74}"/>
              </a:ext>
            </a:extLst>
          </p:cNvPr>
          <p:cNvSpPr/>
          <p:nvPr/>
        </p:nvSpPr>
        <p:spPr>
          <a:xfrm>
            <a:off x="1953674" y="15522198"/>
            <a:ext cx="6575417" cy="610731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" name="Block Arc 131">
            <a:extLst>
              <a:ext uri="{FF2B5EF4-FFF2-40B4-BE49-F238E27FC236}">
                <a16:creationId xmlns:a16="http://schemas.microsoft.com/office/drawing/2014/main" id="{2ABDDAA7-1330-5846-8957-036F466F9A01}"/>
              </a:ext>
            </a:extLst>
          </p:cNvPr>
          <p:cNvSpPr/>
          <p:nvPr/>
        </p:nvSpPr>
        <p:spPr>
          <a:xfrm rot="5400000" flipH="1">
            <a:off x="6418957" y="11395806"/>
            <a:ext cx="2847721" cy="2325134"/>
          </a:xfrm>
          <a:prstGeom prst="blockArc">
            <a:avLst>
              <a:gd name="adj1" fmla="val 10800000"/>
              <a:gd name="adj2" fmla="val 1572"/>
              <a:gd name="adj3" fmla="val 27649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3" name="Rectangle 132">
            <a:extLst>
              <a:ext uri="{FF2B5EF4-FFF2-40B4-BE49-F238E27FC236}">
                <a16:creationId xmlns:a16="http://schemas.microsoft.com/office/drawing/2014/main" id="{8EE221F3-E29A-7E44-BA3E-4DDEF353168D}"/>
              </a:ext>
            </a:extLst>
          </p:cNvPr>
          <p:cNvSpPr/>
          <p:nvPr/>
        </p:nvSpPr>
        <p:spPr>
          <a:xfrm>
            <a:off x="1928849" y="13352216"/>
            <a:ext cx="5942715" cy="621843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Rectangle 134">
            <a:extLst>
              <a:ext uri="{FF2B5EF4-FFF2-40B4-BE49-F238E27FC236}">
                <a16:creationId xmlns:a16="http://schemas.microsoft.com/office/drawing/2014/main" id="{BBA4EACD-79B2-9047-926C-4179677F6DF3}"/>
              </a:ext>
            </a:extLst>
          </p:cNvPr>
          <p:cNvSpPr/>
          <p:nvPr/>
        </p:nvSpPr>
        <p:spPr>
          <a:xfrm>
            <a:off x="2032661" y="11131055"/>
            <a:ext cx="5841604" cy="65497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" name="Block Arc 135">
            <a:extLst>
              <a:ext uri="{FF2B5EF4-FFF2-40B4-BE49-F238E27FC236}">
                <a16:creationId xmlns:a16="http://schemas.microsoft.com/office/drawing/2014/main" id="{28EF7BC0-BD7F-BD4C-8DBE-13C9030B0FE6}"/>
              </a:ext>
            </a:extLst>
          </p:cNvPr>
          <p:cNvSpPr/>
          <p:nvPr/>
        </p:nvSpPr>
        <p:spPr>
          <a:xfrm rot="16200000">
            <a:off x="688480" y="9252469"/>
            <a:ext cx="2800986" cy="2266126"/>
          </a:xfrm>
          <a:prstGeom prst="blockArc">
            <a:avLst>
              <a:gd name="adj1" fmla="val 10532807"/>
              <a:gd name="adj2" fmla="val 263439"/>
              <a:gd name="adj3" fmla="val 28511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0" name="Block Arc 139">
            <a:extLst>
              <a:ext uri="{FF2B5EF4-FFF2-40B4-BE49-F238E27FC236}">
                <a16:creationId xmlns:a16="http://schemas.microsoft.com/office/drawing/2014/main" id="{E050A4CB-2DFF-4C43-B71B-CB7634BAF8C7}"/>
              </a:ext>
            </a:extLst>
          </p:cNvPr>
          <p:cNvSpPr/>
          <p:nvPr/>
        </p:nvSpPr>
        <p:spPr>
          <a:xfrm rot="5400000" flipH="1">
            <a:off x="6399968" y="7054128"/>
            <a:ext cx="2805423" cy="2325134"/>
          </a:xfrm>
          <a:prstGeom prst="blockArc">
            <a:avLst>
              <a:gd name="adj1" fmla="val 10851763"/>
              <a:gd name="adj2" fmla="val 1572"/>
              <a:gd name="adj3" fmla="val 27649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id="{4ED9223C-B305-724C-860B-8788F8ED72BC}"/>
              </a:ext>
            </a:extLst>
          </p:cNvPr>
          <p:cNvSpPr/>
          <p:nvPr/>
        </p:nvSpPr>
        <p:spPr>
          <a:xfrm>
            <a:off x="2032660" y="8981637"/>
            <a:ext cx="5935711" cy="652772"/>
          </a:xfrm>
          <a:custGeom>
            <a:avLst/>
            <a:gdLst>
              <a:gd name="connsiteX0" fmla="*/ 0 w 5909338"/>
              <a:gd name="connsiteY0" fmla="*/ 0 h 642380"/>
              <a:gd name="connsiteX1" fmla="*/ 5909338 w 5909338"/>
              <a:gd name="connsiteY1" fmla="*/ 0 h 642380"/>
              <a:gd name="connsiteX2" fmla="*/ 5909338 w 5909338"/>
              <a:gd name="connsiteY2" fmla="*/ 642380 h 642380"/>
              <a:gd name="connsiteX3" fmla="*/ 0 w 5909338"/>
              <a:gd name="connsiteY3" fmla="*/ 642380 h 642380"/>
              <a:gd name="connsiteX4" fmla="*/ 0 w 5909338"/>
              <a:gd name="connsiteY4" fmla="*/ 0 h 642380"/>
              <a:gd name="connsiteX0" fmla="*/ 0 w 5909338"/>
              <a:gd name="connsiteY0" fmla="*/ 0 h 642380"/>
              <a:gd name="connsiteX1" fmla="*/ 5909338 w 5909338"/>
              <a:gd name="connsiteY1" fmla="*/ 0 h 642380"/>
              <a:gd name="connsiteX2" fmla="*/ 5909338 w 5909338"/>
              <a:gd name="connsiteY2" fmla="*/ 637185 h 642380"/>
              <a:gd name="connsiteX3" fmla="*/ 0 w 5909338"/>
              <a:gd name="connsiteY3" fmla="*/ 642380 h 642380"/>
              <a:gd name="connsiteX4" fmla="*/ 0 w 5909338"/>
              <a:gd name="connsiteY4" fmla="*/ 0 h 642380"/>
              <a:gd name="connsiteX0" fmla="*/ 0 w 5909338"/>
              <a:gd name="connsiteY0" fmla="*/ 0 h 642381"/>
              <a:gd name="connsiteX1" fmla="*/ 5909338 w 5909338"/>
              <a:gd name="connsiteY1" fmla="*/ 0 h 642381"/>
              <a:gd name="connsiteX2" fmla="*/ 5831406 w 5909338"/>
              <a:gd name="connsiteY2" fmla="*/ 642381 h 642381"/>
              <a:gd name="connsiteX3" fmla="*/ 0 w 5909338"/>
              <a:gd name="connsiteY3" fmla="*/ 642380 h 642381"/>
              <a:gd name="connsiteX4" fmla="*/ 0 w 5909338"/>
              <a:gd name="connsiteY4" fmla="*/ 0 h 642381"/>
              <a:gd name="connsiteX0" fmla="*/ 0 w 5909338"/>
              <a:gd name="connsiteY0" fmla="*/ 0 h 652772"/>
              <a:gd name="connsiteX1" fmla="*/ 5909338 w 5909338"/>
              <a:gd name="connsiteY1" fmla="*/ 0 h 652772"/>
              <a:gd name="connsiteX2" fmla="*/ 5826211 w 5909338"/>
              <a:gd name="connsiteY2" fmla="*/ 652772 h 652772"/>
              <a:gd name="connsiteX3" fmla="*/ 0 w 5909338"/>
              <a:gd name="connsiteY3" fmla="*/ 642380 h 652772"/>
              <a:gd name="connsiteX4" fmla="*/ 0 w 5909338"/>
              <a:gd name="connsiteY4" fmla="*/ 0 h 6527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909338" h="652772">
                <a:moveTo>
                  <a:pt x="0" y="0"/>
                </a:moveTo>
                <a:lnTo>
                  <a:pt x="5909338" y="0"/>
                </a:lnTo>
                <a:lnTo>
                  <a:pt x="5826211" y="652772"/>
                </a:lnTo>
                <a:lnTo>
                  <a:pt x="0" y="642380"/>
                </a:lnTo>
                <a:lnTo>
                  <a:pt x="0" y="0"/>
                </a:lnTo>
                <a:close/>
              </a:path>
            </a:pathLst>
          </a:cu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2" name="Rectangle 141">
            <a:extLst>
              <a:ext uri="{FF2B5EF4-FFF2-40B4-BE49-F238E27FC236}">
                <a16:creationId xmlns:a16="http://schemas.microsoft.com/office/drawing/2014/main" id="{5B6ECEE5-8B0A-BE49-88D6-380CCB5771D4}"/>
              </a:ext>
            </a:extLst>
          </p:cNvPr>
          <p:cNvSpPr/>
          <p:nvPr/>
        </p:nvSpPr>
        <p:spPr>
          <a:xfrm>
            <a:off x="2114179" y="6821733"/>
            <a:ext cx="5827821" cy="617391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" name="Block Arc 142">
            <a:extLst>
              <a:ext uri="{FF2B5EF4-FFF2-40B4-BE49-F238E27FC236}">
                <a16:creationId xmlns:a16="http://schemas.microsoft.com/office/drawing/2014/main" id="{F9A4C65A-77AF-D444-B52E-87C937A7CC66}"/>
              </a:ext>
            </a:extLst>
          </p:cNvPr>
          <p:cNvSpPr/>
          <p:nvPr/>
        </p:nvSpPr>
        <p:spPr>
          <a:xfrm rot="16200000">
            <a:off x="758789" y="4966051"/>
            <a:ext cx="2763038" cy="2184400"/>
          </a:xfrm>
          <a:prstGeom prst="blockArc">
            <a:avLst>
              <a:gd name="adj1" fmla="val 10800000"/>
              <a:gd name="adj2" fmla="val 156513"/>
              <a:gd name="adj3" fmla="val 28217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14" name="Block Arc 213">
            <a:extLst>
              <a:ext uri="{FF2B5EF4-FFF2-40B4-BE49-F238E27FC236}">
                <a16:creationId xmlns:a16="http://schemas.microsoft.com/office/drawing/2014/main" id="{9BB00DD6-C4C4-7348-AD3E-28EAE4D8492B}"/>
              </a:ext>
            </a:extLst>
          </p:cNvPr>
          <p:cNvSpPr/>
          <p:nvPr/>
        </p:nvSpPr>
        <p:spPr>
          <a:xfrm rot="5400000" flipH="1">
            <a:off x="6315755" y="2774643"/>
            <a:ext cx="2800409" cy="2204310"/>
          </a:xfrm>
          <a:prstGeom prst="blockArc">
            <a:avLst>
              <a:gd name="adj1" fmla="val 10800000"/>
              <a:gd name="adj2" fmla="val 1572"/>
              <a:gd name="adj3" fmla="val 27649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15" name="Rectangle 214">
            <a:extLst>
              <a:ext uri="{FF2B5EF4-FFF2-40B4-BE49-F238E27FC236}">
                <a16:creationId xmlns:a16="http://schemas.microsoft.com/office/drawing/2014/main" id="{19CB39D4-AD12-0B45-8E85-C9D1845FD3AE}"/>
              </a:ext>
            </a:extLst>
          </p:cNvPr>
          <p:cNvSpPr/>
          <p:nvPr/>
        </p:nvSpPr>
        <p:spPr>
          <a:xfrm>
            <a:off x="2114182" y="4676732"/>
            <a:ext cx="5733212" cy="604171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4" name="Oval 223">
            <a:extLst>
              <a:ext uri="{FF2B5EF4-FFF2-40B4-BE49-F238E27FC236}">
                <a16:creationId xmlns:a16="http://schemas.microsoft.com/office/drawing/2014/main" id="{ACF0C630-75E2-F848-B9E5-7E5905E2C993}"/>
              </a:ext>
            </a:extLst>
          </p:cNvPr>
          <p:cNvSpPr/>
          <p:nvPr/>
        </p:nvSpPr>
        <p:spPr>
          <a:xfrm>
            <a:off x="7296001" y="8652373"/>
            <a:ext cx="1214980" cy="1291943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6B5CF508-9F97-7344-A588-8737134FC758}"/>
              </a:ext>
            </a:extLst>
          </p:cNvPr>
          <p:cNvSpPr/>
          <p:nvPr/>
        </p:nvSpPr>
        <p:spPr>
          <a:xfrm>
            <a:off x="1953674" y="2459522"/>
            <a:ext cx="5854586" cy="629361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Triangle 45">
            <a:extLst>
              <a:ext uri="{FF2B5EF4-FFF2-40B4-BE49-F238E27FC236}">
                <a16:creationId xmlns:a16="http://schemas.microsoft.com/office/drawing/2014/main" id="{B85D31BE-9BE0-3341-86C3-0BFD563EAA1B}"/>
              </a:ext>
            </a:extLst>
          </p:cNvPr>
          <p:cNvSpPr/>
          <p:nvPr/>
        </p:nvSpPr>
        <p:spPr>
          <a:xfrm rot="16200000">
            <a:off x="1123415" y="2427261"/>
            <a:ext cx="938427" cy="735967"/>
          </a:xfrm>
          <a:prstGeom prst="triangle">
            <a:avLst>
              <a:gd name="adj" fmla="val 48759"/>
            </a:avLst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38000">
                <a:schemeClr val="accent1">
                  <a:lumMod val="45000"/>
                  <a:lumOff val="55000"/>
                </a:schemeClr>
              </a:gs>
              <a:gs pos="39000">
                <a:schemeClr val="accent1">
                  <a:lumMod val="45000"/>
                  <a:lumOff val="55000"/>
                </a:schemeClr>
              </a:gs>
              <a:gs pos="84000">
                <a:srgbClr val="002060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0" name="Oval 229">
            <a:extLst>
              <a:ext uri="{FF2B5EF4-FFF2-40B4-BE49-F238E27FC236}">
                <a16:creationId xmlns:a16="http://schemas.microsoft.com/office/drawing/2014/main" id="{67D857C8-6DBF-1441-BED6-4FF1EB531C36}"/>
              </a:ext>
            </a:extLst>
          </p:cNvPr>
          <p:cNvSpPr/>
          <p:nvPr/>
        </p:nvSpPr>
        <p:spPr>
          <a:xfrm>
            <a:off x="7488447" y="15158777"/>
            <a:ext cx="1216977" cy="1270068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1" name="Oval 230">
            <a:extLst>
              <a:ext uri="{FF2B5EF4-FFF2-40B4-BE49-F238E27FC236}">
                <a16:creationId xmlns:a16="http://schemas.microsoft.com/office/drawing/2014/main" id="{FA468CC4-DA3D-D04C-A0F3-908B66B1ED58}"/>
              </a:ext>
            </a:extLst>
          </p:cNvPr>
          <p:cNvSpPr/>
          <p:nvPr/>
        </p:nvSpPr>
        <p:spPr>
          <a:xfrm>
            <a:off x="7669116" y="15346443"/>
            <a:ext cx="846706" cy="89473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5" name="Straight Connector 94">
            <a:extLst>
              <a:ext uri="{FF2B5EF4-FFF2-40B4-BE49-F238E27FC236}">
                <a16:creationId xmlns:a16="http://schemas.microsoft.com/office/drawing/2014/main" id="{432DE9D9-B0B5-F742-8942-7B37AAB3C019}"/>
              </a:ext>
            </a:extLst>
          </p:cNvPr>
          <p:cNvCxnSpPr>
            <a:cxnSpLocks/>
          </p:cNvCxnSpPr>
          <p:nvPr/>
        </p:nvCxnSpPr>
        <p:spPr>
          <a:xfrm flipV="1">
            <a:off x="6366565" y="15721016"/>
            <a:ext cx="270" cy="653349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>
            <a:extLst>
              <a:ext uri="{FF2B5EF4-FFF2-40B4-BE49-F238E27FC236}">
                <a16:creationId xmlns:a16="http://schemas.microsoft.com/office/drawing/2014/main" id="{ED5654B3-6730-9743-8B5B-BB63078882F5}"/>
              </a:ext>
            </a:extLst>
          </p:cNvPr>
          <p:cNvCxnSpPr>
            <a:cxnSpLocks/>
          </p:cNvCxnSpPr>
          <p:nvPr/>
        </p:nvCxnSpPr>
        <p:spPr>
          <a:xfrm>
            <a:off x="5567879" y="15353228"/>
            <a:ext cx="0" cy="375945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>
            <a:extLst>
              <a:ext uri="{FF2B5EF4-FFF2-40B4-BE49-F238E27FC236}">
                <a16:creationId xmlns:a16="http://schemas.microsoft.com/office/drawing/2014/main" id="{A43FCBD3-15AC-074B-89C1-9811AED33C3A}"/>
              </a:ext>
            </a:extLst>
          </p:cNvPr>
          <p:cNvCxnSpPr>
            <a:cxnSpLocks/>
          </p:cNvCxnSpPr>
          <p:nvPr/>
        </p:nvCxnSpPr>
        <p:spPr>
          <a:xfrm flipV="1">
            <a:off x="4369019" y="15882326"/>
            <a:ext cx="0" cy="602013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TextBox 114">
            <a:extLst>
              <a:ext uri="{FF2B5EF4-FFF2-40B4-BE49-F238E27FC236}">
                <a16:creationId xmlns:a16="http://schemas.microsoft.com/office/drawing/2014/main" id="{754347FA-8CA5-B64D-85BC-64ED9061E462}"/>
              </a:ext>
            </a:extLst>
          </p:cNvPr>
          <p:cNvSpPr txBox="1"/>
          <p:nvPr/>
        </p:nvSpPr>
        <p:spPr>
          <a:xfrm>
            <a:off x="5228736" y="14978657"/>
            <a:ext cx="942102" cy="374571"/>
          </a:xfrm>
          <a:prstGeom prst="wedgeRoundRectCallout">
            <a:avLst>
              <a:gd name="adj1" fmla="val 10734"/>
              <a:gd name="adj2" fmla="val 50641"/>
              <a:gd name="adj3" fmla="val 16667"/>
            </a:avLst>
          </a:prstGeom>
          <a:noFill/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Risk and reward</a:t>
            </a:r>
          </a:p>
          <a:p>
            <a:pPr algn="ctr"/>
            <a:endParaRPr lang="en-US" sz="800" dirty="0"/>
          </a:p>
        </p:txBody>
      </p:sp>
      <p:cxnSp>
        <p:nvCxnSpPr>
          <p:cNvPr id="196" name="Straight Connector 195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</p:cNvCxnSpPr>
          <p:nvPr/>
        </p:nvCxnSpPr>
        <p:spPr>
          <a:xfrm flipV="1">
            <a:off x="2021546" y="15851472"/>
            <a:ext cx="0" cy="468276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0" name="Straight Connector 379">
            <a:extLst>
              <a:ext uri="{FF2B5EF4-FFF2-40B4-BE49-F238E27FC236}">
                <a16:creationId xmlns:a16="http://schemas.microsoft.com/office/drawing/2014/main" id="{22821085-9B01-1643-85C1-C64AF10D1D68}"/>
              </a:ext>
            </a:extLst>
          </p:cNvPr>
          <p:cNvCxnSpPr>
            <a:cxnSpLocks/>
          </p:cNvCxnSpPr>
          <p:nvPr/>
        </p:nvCxnSpPr>
        <p:spPr>
          <a:xfrm>
            <a:off x="6027093" y="2189593"/>
            <a:ext cx="0" cy="451694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6" name="Straight Connector 385">
            <a:extLst>
              <a:ext uri="{FF2B5EF4-FFF2-40B4-BE49-F238E27FC236}">
                <a16:creationId xmlns:a16="http://schemas.microsoft.com/office/drawing/2014/main" id="{B16335DF-B3E6-9C43-8DA5-AD74166C867F}"/>
              </a:ext>
            </a:extLst>
          </p:cNvPr>
          <p:cNvCxnSpPr>
            <a:cxnSpLocks/>
            <a:endCxn id="143" idx="0"/>
          </p:cNvCxnSpPr>
          <p:nvPr/>
        </p:nvCxnSpPr>
        <p:spPr>
          <a:xfrm flipH="1">
            <a:off x="2140308" y="6533038"/>
            <a:ext cx="6668" cy="598546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2" name="Straight Connector 391">
            <a:extLst>
              <a:ext uri="{FF2B5EF4-FFF2-40B4-BE49-F238E27FC236}">
                <a16:creationId xmlns:a16="http://schemas.microsoft.com/office/drawing/2014/main" id="{D8FE89EB-BF86-E64A-8A5A-7463636CC8B2}"/>
              </a:ext>
            </a:extLst>
          </p:cNvPr>
          <p:cNvCxnSpPr>
            <a:cxnSpLocks/>
          </p:cNvCxnSpPr>
          <p:nvPr/>
        </p:nvCxnSpPr>
        <p:spPr>
          <a:xfrm flipH="1" flipV="1">
            <a:off x="8096969" y="4978817"/>
            <a:ext cx="321587" cy="302086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B554B049-F74B-48F1-A036-FC00BC393C00}"/>
              </a:ext>
            </a:extLst>
          </p:cNvPr>
          <p:cNvSpPr txBox="1"/>
          <p:nvPr/>
        </p:nvSpPr>
        <p:spPr>
          <a:xfrm>
            <a:off x="433031" y="325251"/>
            <a:ext cx="77053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>
                <a:latin typeface="Aharoni" panose="020B0604020202020204" pitchFamily="2" charset="-79"/>
                <a:cs typeface="Aharoni" panose="020B0604020202020204" pitchFamily="2" charset="-79"/>
              </a:rPr>
              <a:t>GCSE Business </a:t>
            </a:r>
            <a:r>
              <a:rPr lang="en-GB" sz="4800" b="1" dirty="0">
                <a:latin typeface="Aharoni" panose="020B0604020202020204" pitchFamily="2" charset="-79"/>
                <a:cs typeface="Aharoni" panose="020B0604020202020204" pitchFamily="2" charset="-79"/>
              </a:rPr>
              <a:t>9-1</a:t>
            </a:r>
            <a:r>
              <a:rPr lang="en-GB" sz="3200" b="1" dirty="0">
                <a:latin typeface="Aharoni" panose="020B0604020202020204" pitchFamily="2" charset="-79"/>
                <a:cs typeface="Aharoni" panose="020B0604020202020204" pitchFamily="2" charset="-79"/>
              </a:rPr>
              <a:t> Learning Journey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B87A07DE-C984-5043-ABB4-D3D967D43357}"/>
              </a:ext>
            </a:extLst>
          </p:cNvPr>
          <p:cNvSpPr txBox="1"/>
          <p:nvPr/>
        </p:nvSpPr>
        <p:spPr>
          <a:xfrm>
            <a:off x="7703009" y="15473102"/>
            <a:ext cx="830648" cy="8271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/>
              <a:t>10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2BE9DFE9-D2AE-C14C-AB63-41C6DF192559}"/>
              </a:ext>
            </a:extLst>
          </p:cNvPr>
          <p:cNvSpPr txBox="1"/>
          <p:nvPr/>
        </p:nvSpPr>
        <p:spPr>
          <a:xfrm>
            <a:off x="7692583" y="15409946"/>
            <a:ext cx="8410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YEAR</a:t>
            </a:r>
          </a:p>
        </p:txBody>
      </p:sp>
      <p:sp>
        <p:nvSpPr>
          <p:cNvPr id="370" name="TextBox 369">
            <a:extLst>
              <a:ext uri="{FF2B5EF4-FFF2-40B4-BE49-F238E27FC236}">
                <a16:creationId xmlns:a16="http://schemas.microsoft.com/office/drawing/2014/main" id="{8F2FCE06-B784-40AE-99FE-6BE6AEB80DF4}"/>
              </a:ext>
            </a:extLst>
          </p:cNvPr>
          <p:cNvSpPr txBox="1"/>
          <p:nvPr/>
        </p:nvSpPr>
        <p:spPr>
          <a:xfrm>
            <a:off x="6786850" y="14690696"/>
            <a:ext cx="1021410" cy="510778"/>
          </a:xfrm>
          <a:prstGeom prst="wedgeRoundRectCallout">
            <a:avLst>
              <a:gd name="adj1" fmla="val -37862"/>
              <a:gd name="adj2" fmla="val 145431"/>
              <a:gd name="adj3" fmla="val 16667"/>
            </a:avLst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b="1" dirty="0"/>
              <a:t>Topic 1.1 Enterprise and entrepreneurship</a:t>
            </a:r>
            <a:endParaRPr lang="en-GB" sz="800" dirty="0"/>
          </a:p>
        </p:txBody>
      </p:sp>
      <p:sp>
        <p:nvSpPr>
          <p:cNvPr id="372" name="TextBox 371">
            <a:extLst>
              <a:ext uri="{FF2B5EF4-FFF2-40B4-BE49-F238E27FC236}">
                <a16:creationId xmlns:a16="http://schemas.microsoft.com/office/drawing/2014/main" id="{9F6593FB-5247-4B4E-A446-6EB069AC1072}"/>
              </a:ext>
            </a:extLst>
          </p:cNvPr>
          <p:cNvSpPr txBox="1"/>
          <p:nvPr/>
        </p:nvSpPr>
        <p:spPr>
          <a:xfrm>
            <a:off x="5830020" y="16283444"/>
            <a:ext cx="1073630" cy="374571"/>
          </a:xfrm>
          <a:prstGeom prst="wedgeRoundRectCallout">
            <a:avLst>
              <a:gd name="adj1" fmla="val -19095"/>
              <a:gd name="adj2" fmla="val -51645"/>
              <a:gd name="adj3" fmla="val 16667"/>
            </a:avLst>
          </a:prstGeom>
          <a:solidFill>
            <a:schemeClr val="bg1"/>
          </a:solidFill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The dynamic nature of business</a:t>
            </a:r>
            <a:endParaRPr lang="en-US" sz="100" dirty="0"/>
          </a:p>
        </p:txBody>
      </p:sp>
      <p:cxnSp>
        <p:nvCxnSpPr>
          <p:cNvPr id="391" name="Straight Connector 390">
            <a:extLst>
              <a:ext uri="{FF2B5EF4-FFF2-40B4-BE49-F238E27FC236}">
                <a16:creationId xmlns:a16="http://schemas.microsoft.com/office/drawing/2014/main" id="{39981D08-B8AF-4086-AE03-C44C8CE55DC7}"/>
              </a:ext>
            </a:extLst>
          </p:cNvPr>
          <p:cNvCxnSpPr>
            <a:cxnSpLocks/>
          </p:cNvCxnSpPr>
          <p:nvPr/>
        </p:nvCxnSpPr>
        <p:spPr>
          <a:xfrm flipH="1">
            <a:off x="1518793" y="15030322"/>
            <a:ext cx="317826" cy="305734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9" name="Straight Connector 398">
            <a:extLst>
              <a:ext uri="{FF2B5EF4-FFF2-40B4-BE49-F238E27FC236}">
                <a16:creationId xmlns:a16="http://schemas.microsoft.com/office/drawing/2014/main" id="{E84EC7A0-1EC3-489B-B564-99132653BA00}"/>
              </a:ext>
            </a:extLst>
          </p:cNvPr>
          <p:cNvCxnSpPr>
            <a:cxnSpLocks/>
          </p:cNvCxnSpPr>
          <p:nvPr/>
        </p:nvCxnSpPr>
        <p:spPr>
          <a:xfrm flipH="1">
            <a:off x="1414825" y="14296342"/>
            <a:ext cx="488370" cy="1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2" name="Straight Connector 401">
            <a:extLst>
              <a:ext uri="{FF2B5EF4-FFF2-40B4-BE49-F238E27FC236}">
                <a16:creationId xmlns:a16="http://schemas.microsoft.com/office/drawing/2014/main" id="{4C8A4E39-A5D3-4E3C-B675-233EEF1AD624}"/>
              </a:ext>
            </a:extLst>
          </p:cNvPr>
          <p:cNvCxnSpPr>
            <a:cxnSpLocks/>
          </p:cNvCxnSpPr>
          <p:nvPr/>
        </p:nvCxnSpPr>
        <p:spPr>
          <a:xfrm>
            <a:off x="1542729" y="13110990"/>
            <a:ext cx="356607" cy="471509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1" name="Straight Connector 420">
            <a:extLst>
              <a:ext uri="{FF2B5EF4-FFF2-40B4-BE49-F238E27FC236}">
                <a16:creationId xmlns:a16="http://schemas.microsoft.com/office/drawing/2014/main" id="{9B445240-399E-4288-B61F-011BC64B8806}"/>
              </a:ext>
            </a:extLst>
          </p:cNvPr>
          <p:cNvCxnSpPr>
            <a:cxnSpLocks/>
          </p:cNvCxnSpPr>
          <p:nvPr/>
        </p:nvCxnSpPr>
        <p:spPr>
          <a:xfrm flipV="1">
            <a:off x="5273336" y="13712382"/>
            <a:ext cx="0" cy="624502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2" name="Straight Connector 421">
            <a:extLst>
              <a:ext uri="{FF2B5EF4-FFF2-40B4-BE49-F238E27FC236}">
                <a16:creationId xmlns:a16="http://schemas.microsoft.com/office/drawing/2014/main" id="{7FEBCA52-4E69-4E21-AABE-C6B6046DDF5B}"/>
              </a:ext>
            </a:extLst>
          </p:cNvPr>
          <p:cNvCxnSpPr>
            <a:cxnSpLocks/>
          </p:cNvCxnSpPr>
          <p:nvPr/>
        </p:nvCxnSpPr>
        <p:spPr>
          <a:xfrm>
            <a:off x="6524111" y="12977496"/>
            <a:ext cx="704" cy="605655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5" name="Straight Connector 424">
            <a:extLst>
              <a:ext uri="{FF2B5EF4-FFF2-40B4-BE49-F238E27FC236}">
                <a16:creationId xmlns:a16="http://schemas.microsoft.com/office/drawing/2014/main" id="{866897A3-A6FE-40C7-8A62-80E372D7DDE7}"/>
              </a:ext>
            </a:extLst>
          </p:cNvPr>
          <p:cNvCxnSpPr>
            <a:cxnSpLocks/>
          </p:cNvCxnSpPr>
          <p:nvPr/>
        </p:nvCxnSpPr>
        <p:spPr>
          <a:xfrm flipV="1">
            <a:off x="7948532" y="13663137"/>
            <a:ext cx="19839" cy="494229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5" name="Straight Connector 434">
            <a:extLst>
              <a:ext uri="{FF2B5EF4-FFF2-40B4-BE49-F238E27FC236}">
                <a16:creationId xmlns:a16="http://schemas.microsoft.com/office/drawing/2014/main" id="{C4ECEB2E-E6FD-418B-9711-CB52089CF1F2}"/>
              </a:ext>
            </a:extLst>
          </p:cNvPr>
          <p:cNvCxnSpPr>
            <a:cxnSpLocks/>
          </p:cNvCxnSpPr>
          <p:nvPr/>
        </p:nvCxnSpPr>
        <p:spPr>
          <a:xfrm flipV="1">
            <a:off x="5545424" y="11666669"/>
            <a:ext cx="0" cy="740678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7" name="Straight Connector 436">
            <a:extLst>
              <a:ext uri="{FF2B5EF4-FFF2-40B4-BE49-F238E27FC236}">
                <a16:creationId xmlns:a16="http://schemas.microsoft.com/office/drawing/2014/main" id="{BEAF29EE-0050-4A4F-AF4B-0518661AE57E}"/>
              </a:ext>
            </a:extLst>
          </p:cNvPr>
          <p:cNvCxnSpPr>
            <a:cxnSpLocks/>
          </p:cNvCxnSpPr>
          <p:nvPr/>
        </p:nvCxnSpPr>
        <p:spPr>
          <a:xfrm>
            <a:off x="7215779" y="11003758"/>
            <a:ext cx="6688" cy="314784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0" name="Straight Connector 529">
            <a:extLst>
              <a:ext uri="{FF2B5EF4-FFF2-40B4-BE49-F238E27FC236}">
                <a16:creationId xmlns:a16="http://schemas.microsoft.com/office/drawing/2014/main" id="{A35A5061-95DD-4F04-8D1C-A5AE0DF4AA54}"/>
              </a:ext>
            </a:extLst>
          </p:cNvPr>
          <p:cNvCxnSpPr>
            <a:cxnSpLocks/>
          </p:cNvCxnSpPr>
          <p:nvPr/>
        </p:nvCxnSpPr>
        <p:spPr>
          <a:xfrm flipH="1" flipV="1">
            <a:off x="1787595" y="9625328"/>
            <a:ext cx="411814" cy="256806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0" name="Straight Connector 549">
            <a:extLst>
              <a:ext uri="{FF2B5EF4-FFF2-40B4-BE49-F238E27FC236}">
                <a16:creationId xmlns:a16="http://schemas.microsoft.com/office/drawing/2014/main" id="{BAB821FE-ABED-48FC-AF5C-5F449419C1B0}"/>
              </a:ext>
            </a:extLst>
          </p:cNvPr>
          <p:cNvCxnSpPr>
            <a:cxnSpLocks/>
          </p:cNvCxnSpPr>
          <p:nvPr/>
        </p:nvCxnSpPr>
        <p:spPr>
          <a:xfrm>
            <a:off x="1585759" y="8776172"/>
            <a:ext cx="503214" cy="359138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3" name="Straight Connector 562">
            <a:extLst>
              <a:ext uri="{FF2B5EF4-FFF2-40B4-BE49-F238E27FC236}">
                <a16:creationId xmlns:a16="http://schemas.microsoft.com/office/drawing/2014/main" id="{9C6FAEDB-5712-418B-A720-799299F38636}"/>
              </a:ext>
            </a:extLst>
          </p:cNvPr>
          <p:cNvCxnSpPr>
            <a:cxnSpLocks/>
          </p:cNvCxnSpPr>
          <p:nvPr/>
        </p:nvCxnSpPr>
        <p:spPr>
          <a:xfrm flipV="1">
            <a:off x="4320957" y="9391584"/>
            <a:ext cx="0" cy="552732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6" name="Straight Connector 565">
            <a:extLst>
              <a:ext uri="{FF2B5EF4-FFF2-40B4-BE49-F238E27FC236}">
                <a16:creationId xmlns:a16="http://schemas.microsoft.com/office/drawing/2014/main" id="{6DB874D9-09C2-4F69-9FD9-FEE3C6AD48B3}"/>
              </a:ext>
            </a:extLst>
          </p:cNvPr>
          <p:cNvCxnSpPr>
            <a:cxnSpLocks/>
          </p:cNvCxnSpPr>
          <p:nvPr/>
        </p:nvCxnSpPr>
        <p:spPr>
          <a:xfrm>
            <a:off x="5288393" y="8669476"/>
            <a:ext cx="0" cy="497906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9" name="Straight Connector 568">
            <a:extLst>
              <a:ext uri="{FF2B5EF4-FFF2-40B4-BE49-F238E27FC236}">
                <a16:creationId xmlns:a16="http://schemas.microsoft.com/office/drawing/2014/main" id="{FFCE5675-9D40-40A7-8E16-77BF44D6D036}"/>
              </a:ext>
            </a:extLst>
          </p:cNvPr>
          <p:cNvCxnSpPr>
            <a:cxnSpLocks/>
          </p:cNvCxnSpPr>
          <p:nvPr/>
        </p:nvCxnSpPr>
        <p:spPr>
          <a:xfrm flipV="1">
            <a:off x="6194740" y="9394333"/>
            <a:ext cx="0" cy="525543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5" name="Straight Connector 584">
            <a:extLst>
              <a:ext uri="{FF2B5EF4-FFF2-40B4-BE49-F238E27FC236}">
                <a16:creationId xmlns:a16="http://schemas.microsoft.com/office/drawing/2014/main" id="{ED97350C-F515-4F00-B9C2-7F4F13347875}"/>
              </a:ext>
            </a:extLst>
          </p:cNvPr>
          <p:cNvCxnSpPr>
            <a:cxnSpLocks/>
          </p:cNvCxnSpPr>
          <p:nvPr/>
        </p:nvCxnSpPr>
        <p:spPr>
          <a:xfrm flipH="1">
            <a:off x="8306187" y="7337448"/>
            <a:ext cx="169485" cy="94780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8" name="Straight Connector 597">
            <a:extLst>
              <a:ext uri="{FF2B5EF4-FFF2-40B4-BE49-F238E27FC236}">
                <a16:creationId xmlns:a16="http://schemas.microsoft.com/office/drawing/2014/main" id="{104C83F5-434B-446C-8EFF-A20C47D069A3}"/>
              </a:ext>
            </a:extLst>
          </p:cNvPr>
          <p:cNvCxnSpPr>
            <a:cxnSpLocks/>
          </p:cNvCxnSpPr>
          <p:nvPr/>
        </p:nvCxnSpPr>
        <p:spPr>
          <a:xfrm flipV="1">
            <a:off x="7719728" y="7282979"/>
            <a:ext cx="141321" cy="332473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4" name="Straight Connector 603">
            <a:extLst>
              <a:ext uri="{FF2B5EF4-FFF2-40B4-BE49-F238E27FC236}">
                <a16:creationId xmlns:a16="http://schemas.microsoft.com/office/drawing/2014/main" id="{52614DFF-0EF6-4C6A-AD7D-9B4446A681E6}"/>
              </a:ext>
            </a:extLst>
          </p:cNvPr>
          <p:cNvCxnSpPr>
            <a:cxnSpLocks/>
          </p:cNvCxnSpPr>
          <p:nvPr/>
        </p:nvCxnSpPr>
        <p:spPr>
          <a:xfrm flipH="1">
            <a:off x="7671174" y="6543733"/>
            <a:ext cx="101483" cy="420712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3" name="Straight Connector 622">
            <a:extLst>
              <a:ext uri="{FF2B5EF4-FFF2-40B4-BE49-F238E27FC236}">
                <a16:creationId xmlns:a16="http://schemas.microsoft.com/office/drawing/2014/main" id="{7D1A76D7-946A-434B-9E20-E66593C9A965}"/>
              </a:ext>
            </a:extLst>
          </p:cNvPr>
          <p:cNvCxnSpPr>
            <a:cxnSpLocks/>
          </p:cNvCxnSpPr>
          <p:nvPr/>
        </p:nvCxnSpPr>
        <p:spPr>
          <a:xfrm flipV="1">
            <a:off x="6527250" y="7287460"/>
            <a:ext cx="0" cy="381042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2" name="Straight Connector 631">
            <a:extLst>
              <a:ext uri="{FF2B5EF4-FFF2-40B4-BE49-F238E27FC236}">
                <a16:creationId xmlns:a16="http://schemas.microsoft.com/office/drawing/2014/main" id="{B6F03619-A72D-4CF0-8660-E25D5E191C26}"/>
              </a:ext>
            </a:extLst>
          </p:cNvPr>
          <p:cNvCxnSpPr>
            <a:cxnSpLocks/>
          </p:cNvCxnSpPr>
          <p:nvPr/>
        </p:nvCxnSpPr>
        <p:spPr>
          <a:xfrm flipV="1">
            <a:off x="4494919" y="7163546"/>
            <a:ext cx="0" cy="474244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6" name="Straight Connector 635">
            <a:extLst>
              <a:ext uri="{FF2B5EF4-FFF2-40B4-BE49-F238E27FC236}">
                <a16:creationId xmlns:a16="http://schemas.microsoft.com/office/drawing/2014/main" id="{E6C2D989-6BCF-44BD-A06B-C7FA92BCF323}"/>
              </a:ext>
            </a:extLst>
          </p:cNvPr>
          <p:cNvCxnSpPr>
            <a:cxnSpLocks/>
          </p:cNvCxnSpPr>
          <p:nvPr/>
        </p:nvCxnSpPr>
        <p:spPr>
          <a:xfrm flipH="1">
            <a:off x="3727832" y="6582571"/>
            <a:ext cx="1" cy="478323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8" name="Straight Connector 637">
            <a:extLst>
              <a:ext uri="{FF2B5EF4-FFF2-40B4-BE49-F238E27FC236}">
                <a16:creationId xmlns:a16="http://schemas.microsoft.com/office/drawing/2014/main" id="{7E040C18-2E53-40CA-BFAD-62C81655A485}"/>
              </a:ext>
            </a:extLst>
          </p:cNvPr>
          <p:cNvCxnSpPr>
            <a:cxnSpLocks/>
          </p:cNvCxnSpPr>
          <p:nvPr/>
        </p:nvCxnSpPr>
        <p:spPr>
          <a:xfrm flipV="1">
            <a:off x="1153519" y="6832311"/>
            <a:ext cx="443047" cy="299273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8" name="Straight Connector 647">
            <a:extLst>
              <a:ext uri="{FF2B5EF4-FFF2-40B4-BE49-F238E27FC236}">
                <a16:creationId xmlns:a16="http://schemas.microsoft.com/office/drawing/2014/main" id="{C0BEB16A-81E4-439A-91F4-67D0A5E911AE}"/>
              </a:ext>
            </a:extLst>
          </p:cNvPr>
          <p:cNvCxnSpPr>
            <a:cxnSpLocks/>
          </p:cNvCxnSpPr>
          <p:nvPr/>
        </p:nvCxnSpPr>
        <p:spPr>
          <a:xfrm>
            <a:off x="3412751" y="4561361"/>
            <a:ext cx="5974" cy="382941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3" name="Straight Connector 652">
            <a:extLst>
              <a:ext uri="{FF2B5EF4-FFF2-40B4-BE49-F238E27FC236}">
                <a16:creationId xmlns:a16="http://schemas.microsoft.com/office/drawing/2014/main" id="{B4B756DC-3C0D-4E23-B3CB-F7BC497B34CD}"/>
              </a:ext>
            </a:extLst>
          </p:cNvPr>
          <p:cNvCxnSpPr>
            <a:cxnSpLocks/>
          </p:cNvCxnSpPr>
          <p:nvPr/>
        </p:nvCxnSpPr>
        <p:spPr>
          <a:xfrm flipV="1">
            <a:off x="3005387" y="7271185"/>
            <a:ext cx="0" cy="413592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6" name="Straight Connector 665">
            <a:extLst>
              <a:ext uri="{FF2B5EF4-FFF2-40B4-BE49-F238E27FC236}">
                <a16:creationId xmlns:a16="http://schemas.microsoft.com/office/drawing/2014/main" id="{19AED11F-99FB-48BD-8EE7-538D5AFF930F}"/>
              </a:ext>
            </a:extLst>
          </p:cNvPr>
          <p:cNvCxnSpPr>
            <a:cxnSpLocks/>
          </p:cNvCxnSpPr>
          <p:nvPr/>
        </p:nvCxnSpPr>
        <p:spPr>
          <a:xfrm flipV="1">
            <a:off x="2166334" y="5158871"/>
            <a:ext cx="0" cy="413592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08" name="Picture 707" descr="A close up of a logo&#10;&#10;Description automatically generated">
            <a:extLst>
              <a:ext uri="{FF2B5EF4-FFF2-40B4-BE49-F238E27FC236}">
                <a16:creationId xmlns:a16="http://schemas.microsoft.com/office/drawing/2014/main" id="{1FDB4158-C97B-485A-9493-41C7BA2E0DF6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8478"/>
          <a:stretch/>
        </p:blipFill>
        <p:spPr>
          <a:xfrm>
            <a:off x="233821" y="1483828"/>
            <a:ext cx="1284972" cy="1047535"/>
          </a:xfrm>
          <a:prstGeom prst="rect">
            <a:avLst/>
          </a:prstGeom>
        </p:spPr>
      </p:pic>
      <p:sp>
        <p:nvSpPr>
          <p:cNvPr id="297" name="TextBox 296">
            <a:extLst>
              <a:ext uri="{FF2B5EF4-FFF2-40B4-BE49-F238E27FC236}">
                <a16:creationId xmlns:a16="http://schemas.microsoft.com/office/drawing/2014/main" id="{45959225-B58A-4FF0-821B-A266608598AA}"/>
              </a:ext>
            </a:extLst>
          </p:cNvPr>
          <p:cNvSpPr txBox="1"/>
          <p:nvPr/>
        </p:nvSpPr>
        <p:spPr>
          <a:xfrm>
            <a:off x="3387394" y="16277216"/>
            <a:ext cx="1073630" cy="374571"/>
          </a:xfrm>
          <a:prstGeom prst="wedgeRoundRectCallout">
            <a:avLst>
              <a:gd name="adj1" fmla="val 11605"/>
              <a:gd name="adj2" fmla="val -51456"/>
              <a:gd name="adj3" fmla="val 16667"/>
            </a:avLst>
          </a:prstGeom>
          <a:solidFill>
            <a:schemeClr val="bg1"/>
          </a:solidFill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The role of business enterprise</a:t>
            </a:r>
            <a:endParaRPr lang="en-US" sz="800" dirty="0"/>
          </a:p>
        </p:txBody>
      </p:sp>
      <p:sp>
        <p:nvSpPr>
          <p:cNvPr id="302" name="TextBox 301">
            <a:extLst>
              <a:ext uri="{FF2B5EF4-FFF2-40B4-BE49-F238E27FC236}">
                <a16:creationId xmlns:a16="http://schemas.microsoft.com/office/drawing/2014/main" id="{FE3C75D7-E58D-4934-9D4C-5208215A1E00}"/>
              </a:ext>
            </a:extLst>
          </p:cNvPr>
          <p:cNvSpPr txBox="1"/>
          <p:nvPr/>
        </p:nvSpPr>
        <p:spPr>
          <a:xfrm>
            <a:off x="3053943" y="14638725"/>
            <a:ext cx="942102" cy="783193"/>
          </a:xfrm>
          <a:prstGeom prst="wedgeRoundRectCallout">
            <a:avLst>
              <a:gd name="adj1" fmla="val -69398"/>
              <a:gd name="adj2" fmla="val 99966"/>
              <a:gd name="adj3" fmla="val 16667"/>
            </a:avLst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b="1" dirty="0"/>
              <a:t>Topic 1.2 Spotting a business opportunity</a:t>
            </a:r>
            <a:endParaRPr lang="en-GB" sz="800" dirty="0"/>
          </a:p>
          <a:p>
            <a:endParaRPr lang="en-US" sz="800" dirty="0"/>
          </a:p>
        </p:txBody>
      </p:sp>
      <p:sp>
        <p:nvSpPr>
          <p:cNvPr id="303" name="TextBox 302">
            <a:extLst>
              <a:ext uri="{FF2B5EF4-FFF2-40B4-BE49-F238E27FC236}">
                <a16:creationId xmlns:a16="http://schemas.microsoft.com/office/drawing/2014/main" id="{FBEEFA35-C662-44B4-9AB7-7F7AAC6BE1CA}"/>
              </a:ext>
            </a:extLst>
          </p:cNvPr>
          <p:cNvSpPr txBox="1"/>
          <p:nvPr/>
        </p:nvSpPr>
        <p:spPr>
          <a:xfrm>
            <a:off x="1079021" y="16256178"/>
            <a:ext cx="1073630" cy="374571"/>
          </a:xfrm>
          <a:prstGeom prst="wedgeRoundRectCallout">
            <a:avLst>
              <a:gd name="adj1" fmla="val 10615"/>
              <a:gd name="adj2" fmla="val -45540"/>
              <a:gd name="adj3" fmla="val 16667"/>
            </a:avLst>
          </a:prstGeom>
          <a:solidFill>
            <a:schemeClr val="bg1"/>
          </a:solidFill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Customer needs </a:t>
            </a:r>
          </a:p>
          <a:p>
            <a:pPr algn="ctr"/>
            <a:endParaRPr lang="en-US" sz="800" dirty="0"/>
          </a:p>
        </p:txBody>
      </p:sp>
      <p:sp>
        <p:nvSpPr>
          <p:cNvPr id="304" name="TextBox 303">
            <a:extLst>
              <a:ext uri="{FF2B5EF4-FFF2-40B4-BE49-F238E27FC236}">
                <a16:creationId xmlns:a16="http://schemas.microsoft.com/office/drawing/2014/main" id="{CEAB1C28-A81B-471B-9C9F-B7A1209E7B1D}"/>
              </a:ext>
            </a:extLst>
          </p:cNvPr>
          <p:cNvSpPr txBox="1"/>
          <p:nvPr/>
        </p:nvSpPr>
        <p:spPr>
          <a:xfrm>
            <a:off x="1794154" y="14149598"/>
            <a:ext cx="1073630" cy="374571"/>
          </a:xfrm>
          <a:prstGeom prst="wedgeRoundRectCallout">
            <a:avLst>
              <a:gd name="adj1" fmla="val 25469"/>
              <a:gd name="adj2" fmla="val -44643"/>
              <a:gd name="adj3" fmla="val 16667"/>
            </a:avLst>
          </a:prstGeom>
          <a:solidFill>
            <a:schemeClr val="bg1"/>
          </a:solidFill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Market segmentation </a:t>
            </a:r>
            <a:endParaRPr lang="en-US" sz="800" dirty="0"/>
          </a:p>
        </p:txBody>
      </p:sp>
      <p:sp>
        <p:nvSpPr>
          <p:cNvPr id="305" name="TextBox 304">
            <a:extLst>
              <a:ext uri="{FF2B5EF4-FFF2-40B4-BE49-F238E27FC236}">
                <a16:creationId xmlns:a16="http://schemas.microsoft.com/office/drawing/2014/main" id="{29A8ABBA-AE72-418D-93AD-B42B2925FB9C}"/>
              </a:ext>
            </a:extLst>
          </p:cNvPr>
          <p:cNvSpPr txBox="1"/>
          <p:nvPr/>
        </p:nvSpPr>
        <p:spPr>
          <a:xfrm>
            <a:off x="1775164" y="14784206"/>
            <a:ext cx="1073630" cy="374571"/>
          </a:xfrm>
          <a:prstGeom prst="wedgeRoundRectCallout">
            <a:avLst>
              <a:gd name="adj1" fmla="val 17547"/>
              <a:gd name="adj2" fmla="val 49912"/>
              <a:gd name="adj3" fmla="val 16667"/>
            </a:avLst>
          </a:prstGeom>
          <a:solidFill>
            <a:schemeClr val="bg1"/>
          </a:solidFill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Market research</a:t>
            </a:r>
          </a:p>
          <a:p>
            <a:pPr algn="ctr"/>
            <a:r>
              <a:rPr lang="en-GB" sz="800" dirty="0"/>
              <a:t> </a:t>
            </a:r>
            <a:endParaRPr lang="en-US" sz="800" dirty="0"/>
          </a:p>
        </p:txBody>
      </p:sp>
      <p:sp>
        <p:nvSpPr>
          <p:cNvPr id="306" name="TextBox 305">
            <a:extLst>
              <a:ext uri="{FF2B5EF4-FFF2-40B4-BE49-F238E27FC236}">
                <a16:creationId xmlns:a16="http://schemas.microsoft.com/office/drawing/2014/main" id="{C4A9A47B-F5F9-4E41-BDF9-B42111AEADF2}"/>
              </a:ext>
            </a:extLst>
          </p:cNvPr>
          <p:cNvSpPr txBox="1"/>
          <p:nvPr/>
        </p:nvSpPr>
        <p:spPr>
          <a:xfrm>
            <a:off x="645128" y="12800439"/>
            <a:ext cx="1073630" cy="374571"/>
          </a:xfrm>
          <a:prstGeom prst="wedgeRoundRectCallout">
            <a:avLst>
              <a:gd name="adj1" fmla="val 49238"/>
              <a:gd name="adj2" fmla="val 32809"/>
              <a:gd name="adj3" fmla="val 16667"/>
            </a:avLst>
          </a:prstGeom>
          <a:solidFill>
            <a:schemeClr val="bg1"/>
          </a:solidFill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The competitive environment</a:t>
            </a:r>
            <a:endParaRPr lang="en-US" sz="800" dirty="0"/>
          </a:p>
        </p:txBody>
      </p:sp>
      <p:sp>
        <p:nvSpPr>
          <p:cNvPr id="310" name="TextBox 309">
            <a:extLst>
              <a:ext uri="{FF2B5EF4-FFF2-40B4-BE49-F238E27FC236}">
                <a16:creationId xmlns:a16="http://schemas.microsoft.com/office/drawing/2014/main" id="{CF8DA0D5-E311-477C-BFC5-B9445D2888E9}"/>
              </a:ext>
            </a:extLst>
          </p:cNvPr>
          <p:cNvSpPr txBox="1"/>
          <p:nvPr/>
        </p:nvSpPr>
        <p:spPr>
          <a:xfrm>
            <a:off x="3133003" y="12657573"/>
            <a:ext cx="1073630" cy="510778"/>
          </a:xfrm>
          <a:prstGeom prst="wedgeRoundRectCallout">
            <a:avLst>
              <a:gd name="adj1" fmla="val 51219"/>
              <a:gd name="adj2" fmla="val 133512"/>
              <a:gd name="adj3" fmla="val 16667"/>
            </a:avLst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b="1" dirty="0"/>
              <a:t>Topic 1.3</a:t>
            </a:r>
            <a:r>
              <a:rPr lang="en-GB" sz="800" dirty="0"/>
              <a:t> </a:t>
            </a:r>
            <a:r>
              <a:rPr lang="en-GB" sz="800" b="1" dirty="0"/>
              <a:t>Putting a business idea into practice</a:t>
            </a:r>
            <a:endParaRPr lang="en-GB" sz="800" dirty="0"/>
          </a:p>
        </p:txBody>
      </p:sp>
      <p:sp>
        <p:nvSpPr>
          <p:cNvPr id="312" name="TextBox 311">
            <a:extLst>
              <a:ext uri="{FF2B5EF4-FFF2-40B4-BE49-F238E27FC236}">
                <a16:creationId xmlns:a16="http://schemas.microsoft.com/office/drawing/2014/main" id="{4D2FECCA-1B4B-4FDC-A71D-5F386D74549E}"/>
              </a:ext>
            </a:extLst>
          </p:cNvPr>
          <p:cNvSpPr txBox="1"/>
          <p:nvPr/>
        </p:nvSpPr>
        <p:spPr>
          <a:xfrm>
            <a:off x="5689460" y="12793780"/>
            <a:ext cx="1073630" cy="374571"/>
          </a:xfrm>
          <a:prstGeom prst="wedgeRoundRectCallout">
            <a:avLst>
              <a:gd name="adj1" fmla="val 16557"/>
              <a:gd name="adj2" fmla="val 41730"/>
              <a:gd name="adj3" fmla="val 16667"/>
            </a:avLst>
          </a:prstGeom>
          <a:solidFill>
            <a:schemeClr val="bg1"/>
          </a:solidFill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Business aims and objectives</a:t>
            </a:r>
            <a:endParaRPr lang="en-US" sz="800" dirty="0"/>
          </a:p>
        </p:txBody>
      </p:sp>
      <p:sp>
        <p:nvSpPr>
          <p:cNvPr id="313" name="TextBox 312">
            <a:extLst>
              <a:ext uri="{FF2B5EF4-FFF2-40B4-BE49-F238E27FC236}">
                <a16:creationId xmlns:a16="http://schemas.microsoft.com/office/drawing/2014/main" id="{780ECF31-AEDA-453E-80F6-99DCCA176A7A}"/>
              </a:ext>
            </a:extLst>
          </p:cNvPr>
          <p:cNvSpPr txBox="1"/>
          <p:nvPr/>
        </p:nvSpPr>
        <p:spPr>
          <a:xfrm>
            <a:off x="7032183" y="12044093"/>
            <a:ext cx="1073630" cy="374571"/>
          </a:xfrm>
          <a:prstGeom prst="wedgeRoundRectCallout">
            <a:avLst>
              <a:gd name="adj1" fmla="val 14576"/>
              <a:gd name="adj2" fmla="val 44569"/>
              <a:gd name="adj3" fmla="val 16667"/>
            </a:avLst>
          </a:prstGeom>
          <a:noFill/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sz="800" dirty="0"/>
              <a:t>Cash and cash-flow</a:t>
            </a:r>
          </a:p>
          <a:p>
            <a:endParaRPr lang="en-US" sz="800" dirty="0"/>
          </a:p>
        </p:txBody>
      </p:sp>
      <p:sp>
        <p:nvSpPr>
          <p:cNvPr id="315" name="TextBox 314">
            <a:extLst>
              <a:ext uri="{FF2B5EF4-FFF2-40B4-BE49-F238E27FC236}">
                <a16:creationId xmlns:a16="http://schemas.microsoft.com/office/drawing/2014/main" id="{D5B0514D-96EE-4A7C-BF5A-C07470A26A8C}"/>
              </a:ext>
            </a:extLst>
          </p:cNvPr>
          <p:cNvSpPr txBox="1"/>
          <p:nvPr/>
        </p:nvSpPr>
        <p:spPr>
          <a:xfrm>
            <a:off x="4953463" y="14172476"/>
            <a:ext cx="1073630" cy="374571"/>
          </a:xfrm>
          <a:prstGeom prst="wedgeRoundRectCallout">
            <a:avLst>
              <a:gd name="adj1" fmla="val 9624"/>
              <a:gd name="adj2" fmla="val -44644"/>
              <a:gd name="adj3" fmla="val 16667"/>
            </a:avLst>
          </a:prstGeom>
          <a:solidFill>
            <a:schemeClr val="bg1"/>
          </a:solidFill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Business revenues, costs and profits</a:t>
            </a:r>
            <a:endParaRPr lang="en-US" sz="800" dirty="0"/>
          </a:p>
        </p:txBody>
      </p:sp>
      <p:sp>
        <p:nvSpPr>
          <p:cNvPr id="316" name="TextBox 315">
            <a:extLst>
              <a:ext uri="{FF2B5EF4-FFF2-40B4-BE49-F238E27FC236}">
                <a16:creationId xmlns:a16="http://schemas.microsoft.com/office/drawing/2014/main" id="{978F2586-2C8D-4AAC-BE3B-4496F9C3ACB5}"/>
              </a:ext>
            </a:extLst>
          </p:cNvPr>
          <p:cNvSpPr txBox="1"/>
          <p:nvPr/>
        </p:nvSpPr>
        <p:spPr>
          <a:xfrm>
            <a:off x="7575966" y="14157366"/>
            <a:ext cx="1073630" cy="374571"/>
          </a:xfrm>
          <a:prstGeom prst="wedgeRoundRectCallout">
            <a:avLst>
              <a:gd name="adj1" fmla="val 13586"/>
              <a:gd name="adj2" fmla="val -44644"/>
              <a:gd name="adj3" fmla="val 16667"/>
            </a:avLst>
          </a:prstGeom>
          <a:solidFill>
            <a:schemeClr val="bg1"/>
          </a:solidFill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sz="800" dirty="0"/>
              <a:t>Sources of business finance</a:t>
            </a:r>
            <a:endParaRPr lang="en-US" sz="800" dirty="0"/>
          </a:p>
        </p:txBody>
      </p:sp>
      <p:sp>
        <p:nvSpPr>
          <p:cNvPr id="254" name="TextBox 253">
            <a:extLst>
              <a:ext uri="{FF2B5EF4-FFF2-40B4-BE49-F238E27FC236}">
                <a16:creationId xmlns:a16="http://schemas.microsoft.com/office/drawing/2014/main" id="{CF8DA0D5-E311-477C-BFC5-B9445D2888E9}"/>
              </a:ext>
            </a:extLst>
          </p:cNvPr>
          <p:cNvSpPr txBox="1"/>
          <p:nvPr/>
        </p:nvSpPr>
        <p:spPr>
          <a:xfrm>
            <a:off x="8306187" y="10688611"/>
            <a:ext cx="1073630" cy="510778"/>
          </a:xfrm>
          <a:prstGeom prst="wedgeRoundRectCallout">
            <a:avLst>
              <a:gd name="adj1" fmla="val -40036"/>
              <a:gd name="adj2" fmla="val 135204"/>
              <a:gd name="adj3" fmla="val 16667"/>
            </a:avLst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b="1" dirty="0"/>
              <a:t>Topic 1.4 Making the business effective</a:t>
            </a:r>
            <a:endParaRPr lang="en-US" sz="800" dirty="0"/>
          </a:p>
        </p:txBody>
      </p:sp>
      <p:sp>
        <p:nvSpPr>
          <p:cNvPr id="255" name="TextBox 254">
            <a:extLst>
              <a:ext uri="{FF2B5EF4-FFF2-40B4-BE49-F238E27FC236}">
                <a16:creationId xmlns:a16="http://schemas.microsoft.com/office/drawing/2014/main" id="{780ECF31-AEDA-453E-80F6-99DCCA176A7A}"/>
              </a:ext>
            </a:extLst>
          </p:cNvPr>
          <p:cNvSpPr txBox="1"/>
          <p:nvPr/>
        </p:nvSpPr>
        <p:spPr>
          <a:xfrm>
            <a:off x="6642329" y="10519029"/>
            <a:ext cx="1073630" cy="510778"/>
          </a:xfrm>
          <a:prstGeom prst="wedgeRoundRectCallout">
            <a:avLst>
              <a:gd name="adj1" fmla="val 14576"/>
              <a:gd name="adj2" fmla="val 44569"/>
              <a:gd name="adj3" fmla="val 16667"/>
            </a:avLst>
          </a:prstGeom>
          <a:solidFill>
            <a:schemeClr val="bg1"/>
          </a:solidFill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The options for start-up and small businesses</a:t>
            </a:r>
            <a:endParaRPr lang="en-US" sz="800" dirty="0"/>
          </a:p>
        </p:txBody>
      </p:sp>
      <p:sp>
        <p:nvSpPr>
          <p:cNvPr id="256" name="TextBox 255">
            <a:extLst>
              <a:ext uri="{FF2B5EF4-FFF2-40B4-BE49-F238E27FC236}">
                <a16:creationId xmlns:a16="http://schemas.microsoft.com/office/drawing/2014/main" id="{780ECF31-AEDA-453E-80F6-99DCCA176A7A}"/>
              </a:ext>
            </a:extLst>
          </p:cNvPr>
          <p:cNvSpPr txBox="1"/>
          <p:nvPr/>
        </p:nvSpPr>
        <p:spPr>
          <a:xfrm>
            <a:off x="3731189" y="10565465"/>
            <a:ext cx="1073630" cy="374571"/>
          </a:xfrm>
          <a:prstGeom prst="wedgeRoundRectCallout">
            <a:avLst>
              <a:gd name="adj1" fmla="val 14576"/>
              <a:gd name="adj2" fmla="val 44569"/>
              <a:gd name="adj3" fmla="val 16667"/>
            </a:avLst>
          </a:prstGeom>
          <a:solidFill>
            <a:schemeClr val="bg1"/>
          </a:solidFill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The marketing mix</a:t>
            </a:r>
          </a:p>
          <a:p>
            <a:pPr algn="ctr"/>
            <a:endParaRPr lang="en-US" sz="800" dirty="0"/>
          </a:p>
        </p:txBody>
      </p:sp>
      <p:sp>
        <p:nvSpPr>
          <p:cNvPr id="257" name="TextBox 256">
            <a:extLst>
              <a:ext uri="{FF2B5EF4-FFF2-40B4-BE49-F238E27FC236}">
                <a16:creationId xmlns:a16="http://schemas.microsoft.com/office/drawing/2014/main" id="{780ECF31-AEDA-453E-80F6-99DCCA176A7A}"/>
              </a:ext>
            </a:extLst>
          </p:cNvPr>
          <p:cNvSpPr txBox="1"/>
          <p:nvPr/>
        </p:nvSpPr>
        <p:spPr>
          <a:xfrm>
            <a:off x="5231047" y="12071923"/>
            <a:ext cx="1073630" cy="374571"/>
          </a:xfrm>
          <a:prstGeom prst="wedgeRoundRectCallout">
            <a:avLst>
              <a:gd name="adj1" fmla="val 14576"/>
              <a:gd name="adj2" fmla="val 44569"/>
              <a:gd name="adj3" fmla="val 16667"/>
            </a:avLst>
          </a:prstGeom>
          <a:solidFill>
            <a:schemeClr val="bg1"/>
          </a:solidFill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Business location</a:t>
            </a:r>
          </a:p>
          <a:p>
            <a:endParaRPr lang="en-US" sz="800" dirty="0"/>
          </a:p>
        </p:txBody>
      </p:sp>
      <p:sp>
        <p:nvSpPr>
          <p:cNvPr id="258" name="TextBox 257">
            <a:extLst>
              <a:ext uri="{FF2B5EF4-FFF2-40B4-BE49-F238E27FC236}">
                <a16:creationId xmlns:a16="http://schemas.microsoft.com/office/drawing/2014/main" id="{780ECF31-AEDA-453E-80F6-99DCCA176A7A}"/>
              </a:ext>
            </a:extLst>
          </p:cNvPr>
          <p:cNvSpPr txBox="1"/>
          <p:nvPr/>
        </p:nvSpPr>
        <p:spPr>
          <a:xfrm>
            <a:off x="2368418" y="12002815"/>
            <a:ext cx="1073630" cy="374571"/>
          </a:xfrm>
          <a:prstGeom prst="wedgeRoundRectCallout">
            <a:avLst>
              <a:gd name="adj1" fmla="val 14576"/>
              <a:gd name="adj2" fmla="val 44569"/>
              <a:gd name="adj3" fmla="val 16667"/>
            </a:avLst>
          </a:prstGeom>
          <a:solidFill>
            <a:schemeClr val="bg1"/>
          </a:solidFill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Business plans </a:t>
            </a:r>
          </a:p>
          <a:p>
            <a:pPr algn="ctr"/>
            <a:endParaRPr lang="en-US" sz="800" dirty="0"/>
          </a:p>
        </p:txBody>
      </p:sp>
      <p:cxnSp>
        <p:nvCxnSpPr>
          <p:cNvPr id="259" name="Straight Connector 258">
            <a:extLst>
              <a:ext uri="{FF2B5EF4-FFF2-40B4-BE49-F238E27FC236}">
                <a16:creationId xmlns:a16="http://schemas.microsoft.com/office/drawing/2014/main" id="{BEAF29EE-0050-4A4F-AF4B-0518661AE57E}"/>
              </a:ext>
            </a:extLst>
          </p:cNvPr>
          <p:cNvCxnSpPr>
            <a:cxnSpLocks/>
          </p:cNvCxnSpPr>
          <p:nvPr/>
        </p:nvCxnSpPr>
        <p:spPr>
          <a:xfrm>
            <a:off x="3907796" y="10940036"/>
            <a:ext cx="0" cy="459073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0" name="Straight Connector 259">
            <a:extLst>
              <a:ext uri="{FF2B5EF4-FFF2-40B4-BE49-F238E27FC236}">
                <a16:creationId xmlns:a16="http://schemas.microsoft.com/office/drawing/2014/main" id="{C4ECEB2E-E6FD-418B-9711-CB52089CF1F2}"/>
              </a:ext>
            </a:extLst>
          </p:cNvPr>
          <p:cNvCxnSpPr>
            <a:cxnSpLocks/>
          </p:cNvCxnSpPr>
          <p:nvPr/>
        </p:nvCxnSpPr>
        <p:spPr>
          <a:xfrm flipV="1">
            <a:off x="2611386" y="11518531"/>
            <a:ext cx="0" cy="484284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3" name="Straight Connector 262">
            <a:extLst>
              <a:ext uri="{FF2B5EF4-FFF2-40B4-BE49-F238E27FC236}">
                <a16:creationId xmlns:a16="http://schemas.microsoft.com/office/drawing/2014/main" id="{BEAF29EE-0050-4A4F-AF4B-0518661AE57E}"/>
              </a:ext>
            </a:extLst>
          </p:cNvPr>
          <p:cNvCxnSpPr>
            <a:cxnSpLocks/>
          </p:cNvCxnSpPr>
          <p:nvPr/>
        </p:nvCxnSpPr>
        <p:spPr>
          <a:xfrm flipV="1">
            <a:off x="8067298" y="12218236"/>
            <a:ext cx="443683" cy="13142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2" name="TextBox 271">
            <a:extLst>
              <a:ext uri="{FF2B5EF4-FFF2-40B4-BE49-F238E27FC236}">
                <a16:creationId xmlns:a16="http://schemas.microsoft.com/office/drawing/2014/main" id="{CF8DA0D5-E311-477C-BFC5-B9445D2888E9}"/>
              </a:ext>
            </a:extLst>
          </p:cNvPr>
          <p:cNvSpPr txBox="1"/>
          <p:nvPr/>
        </p:nvSpPr>
        <p:spPr>
          <a:xfrm>
            <a:off x="291024" y="9752960"/>
            <a:ext cx="1073630" cy="510778"/>
          </a:xfrm>
          <a:prstGeom prst="wedgeRoundRectCallout">
            <a:avLst>
              <a:gd name="adj1" fmla="val 45277"/>
              <a:gd name="adj2" fmla="val 141840"/>
              <a:gd name="adj3" fmla="val 16667"/>
            </a:avLst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b="1" dirty="0"/>
              <a:t>Topic 1.5 Understanding External Influences</a:t>
            </a:r>
            <a:endParaRPr lang="en-US" sz="800" dirty="0"/>
          </a:p>
        </p:txBody>
      </p:sp>
      <p:sp>
        <p:nvSpPr>
          <p:cNvPr id="273" name="TextBox 272">
            <a:extLst>
              <a:ext uri="{FF2B5EF4-FFF2-40B4-BE49-F238E27FC236}">
                <a16:creationId xmlns:a16="http://schemas.microsoft.com/office/drawing/2014/main" id="{780ECF31-AEDA-453E-80F6-99DCCA176A7A}"/>
              </a:ext>
            </a:extLst>
          </p:cNvPr>
          <p:cNvSpPr txBox="1"/>
          <p:nvPr/>
        </p:nvSpPr>
        <p:spPr>
          <a:xfrm>
            <a:off x="1914812" y="9912651"/>
            <a:ext cx="1073630" cy="374571"/>
          </a:xfrm>
          <a:prstGeom prst="wedgeRoundRectCallout">
            <a:avLst>
              <a:gd name="adj1" fmla="val 14576"/>
              <a:gd name="adj2" fmla="val 44569"/>
              <a:gd name="adj3" fmla="val 16667"/>
            </a:avLst>
          </a:prstGeom>
          <a:solidFill>
            <a:schemeClr val="bg1"/>
          </a:solidFill>
          <a:ln w="190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Business stakeholders </a:t>
            </a:r>
            <a:endParaRPr lang="en-US" sz="800" dirty="0"/>
          </a:p>
        </p:txBody>
      </p:sp>
      <p:sp>
        <p:nvSpPr>
          <p:cNvPr id="274" name="TextBox 273">
            <a:extLst>
              <a:ext uri="{FF2B5EF4-FFF2-40B4-BE49-F238E27FC236}">
                <a16:creationId xmlns:a16="http://schemas.microsoft.com/office/drawing/2014/main" id="{780ECF31-AEDA-453E-80F6-99DCCA176A7A}"/>
              </a:ext>
            </a:extLst>
          </p:cNvPr>
          <p:cNvSpPr txBox="1"/>
          <p:nvPr/>
        </p:nvSpPr>
        <p:spPr>
          <a:xfrm>
            <a:off x="600815" y="8553990"/>
            <a:ext cx="1073630" cy="374571"/>
          </a:xfrm>
          <a:prstGeom prst="wedgeRoundRectCallout">
            <a:avLst>
              <a:gd name="adj1" fmla="val 14576"/>
              <a:gd name="adj2" fmla="val 44569"/>
              <a:gd name="adj3" fmla="val 16667"/>
            </a:avLst>
          </a:prstGeom>
          <a:solidFill>
            <a:schemeClr val="bg1"/>
          </a:solidFill>
          <a:ln w="190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Technology and business </a:t>
            </a:r>
            <a:endParaRPr lang="en-US" sz="800" dirty="0"/>
          </a:p>
        </p:txBody>
      </p:sp>
      <p:sp>
        <p:nvSpPr>
          <p:cNvPr id="275" name="TextBox 274">
            <a:extLst>
              <a:ext uri="{FF2B5EF4-FFF2-40B4-BE49-F238E27FC236}">
                <a16:creationId xmlns:a16="http://schemas.microsoft.com/office/drawing/2014/main" id="{780ECF31-AEDA-453E-80F6-99DCCA176A7A}"/>
              </a:ext>
            </a:extLst>
          </p:cNvPr>
          <p:cNvSpPr txBox="1"/>
          <p:nvPr/>
        </p:nvSpPr>
        <p:spPr>
          <a:xfrm>
            <a:off x="4075675" y="9856495"/>
            <a:ext cx="1073630" cy="374571"/>
          </a:xfrm>
          <a:prstGeom prst="wedgeRoundRectCallout">
            <a:avLst>
              <a:gd name="adj1" fmla="val 14576"/>
              <a:gd name="adj2" fmla="val 44569"/>
              <a:gd name="adj3" fmla="val 16667"/>
            </a:avLst>
          </a:prstGeom>
          <a:solidFill>
            <a:schemeClr val="bg1"/>
          </a:solidFill>
          <a:ln w="190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Legislation and business</a:t>
            </a:r>
            <a:endParaRPr lang="en-US" sz="800" dirty="0"/>
          </a:p>
        </p:txBody>
      </p:sp>
      <p:sp>
        <p:nvSpPr>
          <p:cNvPr id="276" name="TextBox 275">
            <a:extLst>
              <a:ext uri="{FF2B5EF4-FFF2-40B4-BE49-F238E27FC236}">
                <a16:creationId xmlns:a16="http://schemas.microsoft.com/office/drawing/2014/main" id="{780ECF31-AEDA-453E-80F6-99DCCA176A7A}"/>
              </a:ext>
            </a:extLst>
          </p:cNvPr>
          <p:cNvSpPr txBox="1"/>
          <p:nvPr/>
        </p:nvSpPr>
        <p:spPr>
          <a:xfrm>
            <a:off x="4491274" y="8360456"/>
            <a:ext cx="1073630" cy="374571"/>
          </a:xfrm>
          <a:prstGeom prst="wedgeRoundRectCallout">
            <a:avLst>
              <a:gd name="adj1" fmla="val 14576"/>
              <a:gd name="adj2" fmla="val 44569"/>
              <a:gd name="adj3" fmla="val 16667"/>
            </a:avLst>
          </a:prstGeom>
          <a:solidFill>
            <a:schemeClr val="bg1"/>
          </a:solidFill>
          <a:ln w="190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The economy and business</a:t>
            </a:r>
            <a:endParaRPr lang="en-US" sz="800" dirty="0"/>
          </a:p>
        </p:txBody>
      </p:sp>
      <p:sp>
        <p:nvSpPr>
          <p:cNvPr id="277" name="TextBox 276">
            <a:extLst>
              <a:ext uri="{FF2B5EF4-FFF2-40B4-BE49-F238E27FC236}">
                <a16:creationId xmlns:a16="http://schemas.microsoft.com/office/drawing/2014/main" id="{780ECF31-AEDA-453E-80F6-99DCCA176A7A}"/>
              </a:ext>
            </a:extLst>
          </p:cNvPr>
          <p:cNvSpPr txBox="1"/>
          <p:nvPr/>
        </p:nvSpPr>
        <p:spPr>
          <a:xfrm>
            <a:off x="5934608" y="9873237"/>
            <a:ext cx="1073630" cy="374571"/>
          </a:xfrm>
          <a:prstGeom prst="wedgeRoundRectCallout">
            <a:avLst>
              <a:gd name="adj1" fmla="val 14576"/>
              <a:gd name="adj2" fmla="val 44569"/>
              <a:gd name="adj3" fmla="val 16667"/>
            </a:avLst>
          </a:prstGeom>
          <a:solidFill>
            <a:schemeClr val="bg1"/>
          </a:solidFill>
          <a:ln w="190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External influences</a:t>
            </a:r>
          </a:p>
          <a:p>
            <a:pPr algn="ctr"/>
            <a:endParaRPr lang="en-US" sz="800" dirty="0"/>
          </a:p>
        </p:txBody>
      </p:sp>
      <p:sp>
        <p:nvSpPr>
          <p:cNvPr id="282" name="TextBox 281">
            <a:extLst>
              <a:ext uri="{FF2B5EF4-FFF2-40B4-BE49-F238E27FC236}">
                <a16:creationId xmlns:a16="http://schemas.microsoft.com/office/drawing/2014/main" id="{CF8DA0D5-E311-477C-BFC5-B9445D2888E9}"/>
              </a:ext>
            </a:extLst>
          </p:cNvPr>
          <p:cNvSpPr txBox="1"/>
          <p:nvPr/>
        </p:nvSpPr>
        <p:spPr>
          <a:xfrm>
            <a:off x="6765724" y="8117986"/>
            <a:ext cx="1073630" cy="510778"/>
          </a:xfrm>
          <a:prstGeom prst="wedgeRoundRectCallout">
            <a:avLst>
              <a:gd name="adj1" fmla="val 104076"/>
              <a:gd name="adj2" fmla="val -69313"/>
              <a:gd name="adj3" fmla="val 16667"/>
            </a:avLst>
          </a:prstGeom>
          <a:solidFill>
            <a:schemeClr val="tx2">
              <a:lumMod val="40000"/>
              <a:lumOff val="60000"/>
            </a:schemeClr>
          </a:solidFill>
          <a:ln w="1905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b="1" dirty="0"/>
              <a:t>Topic 2.1 Growing the business</a:t>
            </a:r>
          </a:p>
          <a:p>
            <a:endParaRPr lang="en-GB" sz="800" dirty="0"/>
          </a:p>
        </p:txBody>
      </p:sp>
      <p:sp>
        <p:nvSpPr>
          <p:cNvPr id="283" name="TextBox 282">
            <a:extLst>
              <a:ext uri="{FF2B5EF4-FFF2-40B4-BE49-F238E27FC236}">
                <a16:creationId xmlns:a16="http://schemas.microsoft.com/office/drawing/2014/main" id="{780ECF31-AEDA-453E-80F6-99DCCA176A7A}"/>
              </a:ext>
            </a:extLst>
          </p:cNvPr>
          <p:cNvSpPr txBox="1"/>
          <p:nvPr/>
        </p:nvSpPr>
        <p:spPr>
          <a:xfrm>
            <a:off x="5535207" y="7581466"/>
            <a:ext cx="1073630" cy="510778"/>
          </a:xfrm>
          <a:prstGeom prst="wedgeRoundRectCallout">
            <a:avLst>
              <a:gd name="adj1" fmla="val 14576"/>
              <a:gd name="adj2" fmla="val 44569"/>
              <a:gd name="adj3" fmla="val 16667"/>
            </a:avLst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Ethics, the environment and business</a:t>
            </a:r>
            <a:endParaRPr lang="en-US" sz="800" dirty="0"/>
          </a:p>
        </p:txBody>
      </p:sp>
      <p:sp>
        <p:nvSpPr>
          <p:cNvPr id="284" name="TextBox 283">
            <a:extLst>
              <a:ext uri="{FF2B5EF4-FFF2-40B4-BE49-F238E27FC236}">
                <a16:creationId xmlns:a16="http://schemas.microsoft.com/office/drawing/2014/main" id="{780ECF31-AEDA-453E-80F6-99DCCA176A7A}"/>
              </a:ext>
            </a:extLst>
          </p:cNvPr>
          <p:cNvSpPr txBox="1"/>
          <p:nvPr/>
        </p:nvSpPr>
        <p:spPr>
          <a:xfrm>
            <a:off x="7616075" y="6159479"/>
            <a:ext cx="1073630" cy="374571"/>
          </a:xfrm>
          <a:prstGeom prst="wedgeRoundRectCallout">
            <a:avLst>
              <a:gd name="adj1" fmla="val 14576"/>
              <a:gd name="adj2" fmla="val 44569"/>
              <a:gd name="adj3" fmla="val 16667"/>
            </a:avLst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Business and globalisation</a:t>
            </a:r>
            <a:endParaRPr lang="en-US" sz="800" dirty="0"/>
          </a:p>
        </p:txBody>
      </p:sp>
      <p:sp>
        <p:nvSpPr>
          <p:cNvPr id="285" name="TextBox 284">
            <a:extLst>
              <a:ext uri="{FF2B5EF4-FFF2-40B4-BE49-F238E27FC236}">
                <a16:creationId xmlns:a16="http://schemas.microsoft.com/office/drawing/2014/main" id="{780ECF31-AEDA-453E-80F6-99DCCA176A7A}"/>
              </a:ext>
            </a:extLst>
          </p:cNvPr>
          <p:cNvSpPr txBox="1"/>
          <p:nvPr/>
        </p:nvSpPr>
        <p:spPr>
          <a:xfrm>
            <a:off x="6814074" y="7576125"/>
            <a:ext cx="1073630" cy="374571"/>
          </a:xfrm>
          <a:prstGeom prst="wedgeRoundRectCallout">
            <a:avLst>
              <a:gd name="adj1" fmla="val 14576"/>
              <a:gd name="adj2" fmla="val 44569"/>
              <a:gd name="adj3" fmla="val 16667"/>
            </a:avLst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Changes in business aims and objectives</a:t>
            </a:r>
            <a:endParaRPr lang="en-US" sz="800" dirty="0"/>
          </a:p>
        </p:txBody>
      </p:sp>
      <p:sp>
        <p:nvSpPr>
          <p:cNvPr id="286" name="TextBox 285">
            <a:extLst>
              <a:ext uri="{FF2B5EF4-FFF2-40B4-BE49-F238E27FC236}">
                <a16:creationId xmlns:a16="http://schemas.microsoft.com/office/drawing/2014/main" id="{780ECF31-AEDA-453E-80F6-99DCCA176A7A}"/>
              </a:ext>
            </a:extLst>
          </p:cNvPr>
          <p:cNvSpPr txBox="1"/>
          <p:nvPr/>
        </p:nvSpPr>
        <p:spPr>
          <a:xfrm>
            <a:off x="8468570" y="7120754"/>
            <a:ext cx="1073630" cy="374571"/>
          </a:xfrm>
          <a:prstGeom prst="wedgeRoundRectCallout">
            <a:avLst>
              <a:gd name="adj1" fmla="val 14576"/>
              <a:gd name="adj2" fmla="val 44569"/>
              <a:gd name="adj3" fmla="val 16667"/>
            </a:avLst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Business growth</a:t>
            </a:r>
          </a:p>
          <a:p>
            <a:pPr algn="ctr"/>
            <a:endParaRPr lang="en-US" sz="800" dirty="0"/>
          </a:p>
        </p:txBody>
      </p:sp>
      <p:sp>
        <p:nvSpPr>
          <p:cNvPr id="290" name="TextBox 289">
            <a:extLst>
              <a:ext uri="{FF2B5EF4-FFF2-40B4-BE49-F238E27FC236}">
                <a16:creationId xmlns:a16="http://schemas.microsoft.com/office/drawing/2014/main" id="{780ECF31-AEDA-453E-80F6-99DCCA176A7A}"/>
              </a:ext>
            </a:extLst>
          </p:cNvPr>
          <p:cNvSpPr txBox="1"/>
          <p:nvPr/>
        </p:nvSpPr>
        <p:spPr>
          <a:xfrm>
            <a:off x="3616784" y="6265071"/>
            <a:ext cx="1073630" cy="374571"/>
          </a:xfrm>
          <a:prstGeom prst="wedgeRoundRectCallout">
            <a:avLst>
              <a:gd name="adj1" fmla="val 14576"/>
              <a:gd name="adj2" fmla="val 44569"/>
              <a:gd name="adj3" fmla="val 16667"/>
            </a:avLst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Price</a:t>
            </a:r>
          </a:p>
          <a:p>
            <a:pPr algn="ctr"/>
            <a:endParaRPr lang="en-US" sz="800" dirty="0"/>
          </a:p>
        </p:txBody>
      </p:sp>
      <p:sp>
        <p:nvSpPr>
          <p:cNvPr id="291" name="TextBox 290">
            <a:extLst>
              <a:ext uri="{FF2B5EF4-FFF2-40B4-BE49-F238E27FC236}">
                <a16:creationId xmlns:a16="http://schemas.microsoft.com/office/drawing/2014/main" id="{780ECF31-AEDA-453E-80F6-99DCCA176A7A}"/>
              </a:ext>
            </a:extLst>
          </p:cNvPr>
          <p:cNvSpPr txBox="1"/>
          <p:nvPr/>
        </p:nvSpPr>
        <p:spPr>
          <a:xfrm>
            <a:off x="1980313" y="7613370"/>
            <a:ext cx="1073630" cy="374571"/>
          </a:xfrm>
          <a:prstGeom prst="wedgeRoundRectCallout">
            <a:avLst>
              <a:gd name="adj1" fmla="val 14576"/>
              <a:gd name="adj2" fmla="val 44569"/>
              <a:gd name="adj3" fmla="val 16667"/>
            </a:avLst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Promotion</a:t>
            </a:r>
          </a:p>
          <a:p>
            <a:pPr algn="ctr"/>
            <a:endParaRPr lang="en-US" sz="800" dirty="0"/>
          </a:p>
        </p:txBody>
      </p:sp>
      <p:sp>
        <p:nvSpPr>
          <p:cNvPr id="292" name="TextBox 291">
            <a:extLst>
              <a:ext uri="{FF2B5EF4-FFF2-40B4-BE49-F238E27FC236}">
                <a16:creationId xmlns:a16="http://schemas.microsoft.com/office/drawing/2014/main" id="{780ECF31-AEDA-453E-80F6-99DCCA176A7A}"/>
              </a:ext>
            </a:extLst>
          </p:cNvPr>
          <p:cNvSpPr txBox="1"/>
          <p:nvPr/>
        </p:nvSpPr>
        <p:spPr>
          <a:xfrm>
            <a:off x="1931757" y="6257693"/>
            <a:ext cx="1073630" cy="374571"/>
          </a:xfrm>
          <a:prstGeom prst="wedgeRoundRectCallout">
            <a:avLst>
              <a:gd name="adj1" fmla="val 14576"/>
              <a:gd name="adj2" fmla="val 44569"/>
              <a:gd name="adj3" fmla="val 16667"/>
            </a:avLst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Place</a:t>
            </a:r>
          </a:p>
          <a:p>
            <a:pPr algn="ctr"/>
            <a:endParaRPr lang="en-US" sz="800" dirty="0"/>
          </a:p>
        </p:txBody>
      </p:sp>
      <p:sp>
        <p:nvSpPr>
          <p:cNvPr id="293" name="TextBox 292">
            <a:extLst>
              <a:ext uri="{FF2B5EF4-FFF2-40B4-BE49-F238E27FC236}">
                <a16:creationId xmlns:a16="http://schemas.microsoft.com/office/drawing/2014/main" id="{780ECF31-AEDA-453E-80F6-99DCCA176A7A}"/>
              </a:ext>
            </a:extLst>
          </p:cNvPr>
          <p:cNvSpPr txBox="1"/>
          <p:nvPr/>
        </p:nvSpPr>
        <p:spPr>
          <a:xfrm>
            <a:off x="3616784" y="7590289"/>
            <a:ext cx="1073630" cy="374571"/>
          </a:xfrm>
          <a:prstGeom prst="wedgeRoundRectCallout">
            <a:avLst>
              <a:gd name="adj1" fmla="val 14576"/>
              <a:gd name="adj2" fmla="val 44569"/>
              <a:gd name="adj3" fmla="val 16667"/>
            </a:avLst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 Product</a:t>
            </a:r>
          </a:p>
          <a:p>
            <a:pPr algn="ctr"/>
            <a:endParaRPr lang="en-US" sz="800" dirty="0"/>
          </a:p>
        </p:txBody>
      </p:sp>
      <p:sp>
        <p:nvSpPr>
          <p:cNvPr id="308" name="TextBox 307">
            <a:extLst>
              <a:ext uri="{FF2B5EF4-FFF2-40B4-BE49-F238E27FC236}">
                <a16:creationId xmlns:a16="http://schemas.microsoft.com/office/drawing/2014/main" id="{780ECF31-AEDA-453E-80F6-99DCCA176A7A}"/>
              </a:ext>
            </a:extLst>
          </p:cNvPr>
          <p:cNvSpPr txBox="1"/>
          <p:nvPr/>
        </p:nvSpPr>
        <p:spPr>
          <a:xfrm>
            <a:off x="243483" y="6980242"/>
            <a:ext cx="1073630" cy="646986"/>
          </a:xfrm>
          <a:prstGeom prst="wedgeRoundRectCallout">
            <a:avLst>
              <a:gd name="adj1" fmla="val 14576"/>
              <a:gd name="adj2" fmla="val 44569"/>
              <a:gd name="adj3" fmla="val 16667"/>
            </a:avLst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Using the marketing mix to make business decisions</a:t>
            </a:r>
            <a:endParaRPr lang="en-US" sz="800" dirty="0"/>
          </a:p>
        </p:txBody>
      </p:sp>
      <p:sp>
        <p:nvSpPr>
          <p:cNvPr id="311" name="TextBox 310">
            <a:extLst>
              <a:ext uri="{FF2B5EF4-FFF2-40B4-BE49-F238E27FC236}">
                <a16:creationId xmlns:a16="http://schemas.microsoft.com/office/drawing/2014/main" id="{CF8DA0D5-E311-477C-BFC5-B9445D2888E9}"/>
              </a:ext>
            </a:extLst>
          </p:cNvPr>
          <p:cNvSpPr txBox="1"/>
          <p:nvPr/>
        </p:nvSpPr>
        <p:spPr>
          <a:xfrm>
            <a:off x="231089" y="4504294"/>
            <a:ext cx="1073630" cy="510778"/>
          </a:xfrm>
          <a:prstGeom prst="wedgeRoundRectCallout">
            <a:avLst>
              <a:gd name="adj1" fmla="val 61123"/>
              <a:gd name="adj2" fmla="val 129350"/>
              <a:gd name="adj3" fmla="val 16667"/>
            </a:avLst>
          </a:prstGeom>
          <a:solidFill>
            <a:schemeClr val="tx2">
              <a:lumMod val="40000"/>
              <a:lumOff val="60000"/>
            </a:schemeClr>
          </a:solidFill>
          <a:ln w="1905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b="1" dirty="0"/>
              <a:t>2.3 Making operational decisions</a:t>
            </a:r>
            <a:endParaRPr lang="en-GB" sz="800" dirty="0"/>
          </a:p>
        </p:txBody>
      </p:sp>
      <p:sp>
        <p:nvSpPr>
          <p:cNvPr id="318" name="TextBox 317">
            <a:extLst>
              <a:ext uri="{FF2B5EF4-FFF2-40B4-BE49-F238E27FC236}">
                <a16:creationId xmlns:a16="http://schemas.microsoft.com/office/drawing/2014/main" id="{780ECF31-AEDA-453E-80F6-99DCCA176A7A}"/>
              </a:ext>
            </a:extLst>
          </p:cNvPr>
          <p:cNvSpPr txBox="1"/>
          <p:nvPr/>
        </p:nvSpPr>
        <p:spPr>
          <a:xfrm>
            <a:off x="3879240" y="5463749"/>
            <a:ext cx="1073630" cy="374571"/>
          </a:xfrm>
          <a:prstGeom prst="wedgeRoundRectCallout">
            <a:avLst>
              <a:gd name="adj1" fmla="val 14576"/>
              <a:gd name="adj2" fmla="val 44569"/>
              <a:gd name="adj3" fmla="val 16667"/>
            </a:avLst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Managing quality</a:t>
            </a:r>
          </a:p>
          <a:p>
            <a:endParaRPr lang="en-GB" sz="800" dirty="0"/>
          </a:p>
        </p:txBody>
      </p:sp>
      <p:sp>
        <p:nvSpPr>
          <p:cNvPr id="319" name="TextBox 318">
            <a:extLst>
              <a:ext uri="{FF2B5EF4-FFF2-40B4-BE49-F238E27FC236}">
                <a16:creationId xmlns:a16="http://schemas.microsoft.com/office/drawing/2014/main" id="{780ECF31-AEDA-453E-80F6-99DCCA176A7A}"/>
              </a:ext>
            </a:extLst>
          </p:cNvPr>
          <p:cNvSpPr txBox="1"/>
          <p:nvPr/>
        </p:nvSpPr>
        <p:spPr>
          <a:xfrm>
            <a:off x="2464283" y="4214909"/>
            <a:ext cx="1073630" cy="374571"/>
          </a:xfrm>
          <a:prstGeom prst="wedgeRoundRectCallout">
            <a:avLst>
              <a:gd name="adj1" fmla="val 14576"/>
              <a:gd name="adj2" fmla="val 44569"/>
              <a:gd name="adj3" fmla="val 16667"/>
            </a:avLst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Working with suppliers</a:t>
            </a:r>
          </a:p>
        </p:txBody>
      </p:sp>
      <p:sp>
        <p:nvSpPr>
          <p:cNvPr id="320" name="TextBox 319">
            <a:extLst>
              <a:ext uri="{FF2B5EF4-FFF2-40B4-BE49-F238E27FC236}">
                <a16:creationId xmlns:a16="http://schemas.microsoft.com/office/drawing/2014/main" id="{780ECF31-AEDA-453E-80F6-99DCCA176A7A}"/>
              </a:ext>
            </a:extLst>
          </p:cNvPr>
          <p:cNvSpPr txBox="1"/>
          <p:nvPr/>
        </p:nvSpPr>
        <p:spPr>
          <a:xfrm>
            <a:off x="1883780" y="5474382"/>
            <a:ext cx="1073630" cy="374571"/>
          </a:xfrm>
          <a:prstGeom prst="wedgeRoundRectCallout">
            <a:avLst>
              <a:gd name="adj1" fmla="val 14576"/>
              <a:gd name="adj2" fmla="val 44569"/>
              <a:gd name="adj3" fmla="val 16667"/>
            </a:avLst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Business operations</a:t>
            </a:r>
          </a:p>
          <a:p>
            <a:pPr algn="ctr"/>
            <a:endParaRPr lang="en-US" sz="800" dirty="0"/>
          </a:p>
        </p:txBody>
      </p:sp>
      <p:cxnSp>
        <p:nvCxnSpPr>
          <p:cNvPr id="321" name="Straight Connector 320">
            <a:extLst>
              <a:ext uri="{FF2B5EF4-FFF2-40B4-BE49-F238E27FC236}">
                <a16:creationId xmlns:a16="http://schemas.microsoft.com/office/drawing/2014/main" id="{19AED11F-99FB-48BD-8EE7-538D5AFF930F}"/>
              </a:ext>
            </a:extLst>
          </p:cNvPr>
          <p:cNvCxnSpPr>
            <a:cxnSpLocks/>
          </p:cNvCxnSpPr>
          <p:nvPr/>
        </p:nvCxnSpPr>
        <p:spPr>
          <a:xfrm flipV="1">
            <a:off x="4402694" y="5063174"/>
            <a:ext cx="0" cy="413592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4" name="TextBox 323">
            <a:extLst>
              <a:ext uri="{FF2B5EF4-FFF2-40B4-BE49-F238E27FC236}">
                <a16:creationId xmlns:a16="http://schemas.microsoft.com/office/drawing/2014/main" id="{780ECF31-AEDA-453E-80F6-99DCCA176A7A}"/>
              </a:ext>
            </a:extLst>
          </p:cNvPr>
          <p:cNvSpPr txBox="1"/>
          <p:nvPr/>
        </p:nvSpPr>
        <p:spPr>
          <a:xfrm>
            <a:off x="5854669" y="3219518"/>
            <a:ext cx="1073630" cy="374571"/>
          </a:xfrm>
          <a:prstGeom prst="wedgeRoundRectCallout">
            <a:avLst>
              <a:gd name="adj1" fmla="val 14576"/>
              <a:gd name="adj2" fmla="val 44569"/>
              <a:gd name="adj3" fmla="val 16667"/>
            </a:avLst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Organisational structures</a:t>
            </a:r>
          </a:p>
        </p:txBody>
      </p:sp>
      <p:sp>
        <p:nvSpPr>
          <p:cNvPr id="325" name="TextBox 324">
            <a:extLst>
              <a:ext uri="{FF2B5EF4-FFF2-40B4-BE49-F238E27FC236}">
                <a16:creationId xmlns:a16="http://schemas.microsoft.com/office/drawing/2014/main" id="{780ECF31-AEDA-453E-80F6-99DCCA176A7A}"/>
              </a:ext>
            </a:extLst>
          </p:cNvPr>
          <p:cNvSpPr txBox="1"/>
          <p:nvPr/>
        </p:nvSpPr>
        <p:spPr>
          <a:xfrm>
            <a:off x="7053294" y="3508751"/>
            <a:ext cx="1073630" cy="510778"/>
          </a:xfrm>
          <a:prstGeom prst="wedgeRoundRectCallout">
            <a:avLst>
              <a:gd name="adj1" fmla="val 14576"/>
              <a:gd name="adj2" fmla="val 44569"/>
              <a:gd name="adj3" fmla="val 16667"/>
            </a:avLst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Understanding business performance </a:t>
            </a:r>
          </a:p>
        </p:txBody>
      </p:sp>
      <p:sp>
        <p:nvSpPr>
          <p:cNvPr id="326" name="TextBox 325">
            <a:extLst>
              <a:ext uri="{FF2B5EF4-FFF2-40B4-BE49-F238E27FC236}">
                <a16:creationId xmlns:a16="http://schemas.microsoft.com/office/drawing/2014/main" id="{780ECF31-AEDA-453E-80F6-99DCCA176A7A}"/>
              </a:ext>
            </a:extLst>
          </p:cNvPr>
          <p:cNvSpPr txBox="1"/>
          <p:nvPr/>
        </p:nvSpPr>
        <p:spPr>
          <a:xfrm>
            <a:off x="5182396" y="1843169"/>
            <a:ext cx="1073630" cy="374571"/>
          </a:xfrm>
          <a:prstGeom prst="wedgeRoundRectCallout">
            <a:avLst>
              <a:gd name="adj1" fmla="val 14576"/>
              <a:gd name="adj2" fmla="val 44569"/>
              <a:gd name="adj3" fmla="val 16667"/>
            </a:avLst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Effective recruitment</a:t>
            </a:r>
          </a:p>
        </p:txBody>
      </p:sp>
      <p:sp>
        <p:nvSpPr>
          <p:cNvPr id="327" name="TextBox 326">
            <a:extLst>
              <a:ext uri="{FF2B5EF4-FFF2-40B4-BE49-F238E27FC236}">
                <a16:creationId xmlns:a16="http://schemas.microsoft.com/office/drawing/2014/main" id="{780ECF31-AEDA-453E-80F6-99DCCA176A7A}"/>
              </a:ext>
            </a:extLst>
          </p:cNvPr>
          <p:cNvSpPr txBox="1"/>
          <p:nvPr/>
        </p:nvSpPr>
        <p:spPr>
          <a:xfrm>
            <a:off x="8251939" y="5247150"/>
            <a:ext cx="1073630" cy="374571"/>
          </a:xfrm>
          <a:prstGeom prst="wedgeRoundRectCallout">
            <a:avLst>
              <a:gd name="adj1" fmla="val 14576"/>
              <a:gd name="adj2" fmla="val 44569"/>
              <a:gd name="adj3" fmla="val 16667"/>
            </a:avLst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Business calculations</a:t>
            </a:r>
          </a:p>
        </p:txBody>
      </p:sp>
      <p:sp>
        <p:nvSpPr>
          <p:cNvPr id="328" name="TextBox 327">
            <a:extLst>
              <a:ext uri="{FF2B5EF4-FFF2-40B4-BE49-F238E27FC236}">
                <a16:creationId xmlns:a16="http://schemas.microsoft.com/office/drawing/2014/main" id="{780ECF31-AEDA-453E-80F6-99DCCA176A7A}"/>
              </a:ext>
            </a:extLst>
          </p:cNvPr>
          <p:cNvSpPr txBox="1"/>
          <p:nvPr/>
        </p:nvSpPr>
        <p:spPr>
          <a:xfrm>
            <a:off x="2988179" y="1865119"/>
            <a:ext cx="1073630" cy="374571"/>
          </a:xfrm>
          <a:prstGeom prst="wedgeRoundRectCallout">
            <a:avLst>
              <a:gd name="adj1" fmla="val 14576"/>
              <a:gd name="adj2" fmla="val 44569"/>
              <a:gd name="adj3" fmla="val 16667"/>
            </a:avLst>
          </a:prstGeom>
          <a:noFill/>
          <a:ln w="1905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Motivation</a:t>
            </a:r>
          </a:p>
          <a:p>
            <a:pPr algn="ctr"/>
            <a:endParaRPr lang="en-GB" sz="800" dirty="0"/>
          </a:p>
        </p:txBody>
      </p:sp>
      <p:cxnSp>
        <p:nvCxnSpPr>
          <p:cNvPr id="329" name="Straight Connector 328">
            <a:extLst>
              <a:ext uri="{FF2B5EF4-FFF2-40B4-BE49-F238E27FC236}">
                <a16:creationId xmlns:a16="http://schemas.microsoft.com/office/drawing/2014/main" id="{D8FE89EB-BF86-E64A-8A5A-7463636CC8B2}"/>
              </a:ext>
            </a:extLst>
          </p:cNvPr>
          <p:cNvCxnSpPr>
            <a:cxnSpLocks/>
          </p:cNvCxnSpPr>
          <p:nvPr/>
        </p:nvCxnSpPr>
        <p:spPr>
          <a:xfrm flipV="1">
            <a:off x="6764262" y="2936675"/>
            <a:ext cx="0" cy="296668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0" name="Straight Connector 329">
            <a:extLst>
              <a:ext uri="{FF2B5EF4-FFF2-40B4-BE49-F238E27FC236}">
                <a16:creationId xmlns:a16="http://schemas.microsoft.com/office/drawing/2014/main" id="{22821085-9B01-1643-85C1-C64AF10D1D68}"/>
              </a:ext>
            </a:extLst>
          </p:cNvPr>
          <p:cNvCxnSpPr>
            <a:cxnSpLocks/>
          </p:cNvCxnSpPr>
          <p:nvPr/>
        </p:nvCxnSpPr>
        <p:spPr>
          <a:xfrm>
            <a:off x="3575948" y="2239690"/>
            <a:ext cx="0" cy="351500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1" name="Straight Connector 330">
            <a:extLst>
              <a:ext uri="{FF2B5EF4-FFF2-40B4-BE49-F238E27FC236}">
                <a16:creationId xmlns:a16="http://schemas.microsoft.com/office/drawing/2014/main" id="{7E040C18-2E53-40CA-BFAD-62C81655A485}"/>
              </a:ext>
            </a:extLst>
          </p:cNvPr>
          <p:cNvCxnSpPr>
            <a:cxnSpLocks/>
            <a:stCxn id="325" idx="3"/>
          </p:cNvCxnSpPr>
          <p:nvPr/>
        </p:nvCxnSpPr>
        <p:spPr>
          <a:xfrm>
            <a:off x="8126924" y="3764140"/>
            <a:ext cx="331441" cy="0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2" name="TextBox 331">
            <a:extLst>
              <a:ext uri="{FF2B5EF4-FFF2-40B4-BE49-F238E27FC236}">
                <a16:creationId xmlns:a16="http://schemas.microsoft.com/office/drawing/2014/main" id="{CF8DA0D5-E311-477C-BFC5-B9445D2888E9}"/>
              </a:ext>
            </a:extLst>
          </p:cNvPr>
          <p:cNvSpPr txBox="1"/>
          <p:nvPr/>
        </p:nvSpPr>
        <p:spPr>
          <a:xfrm>
            <a:off x="7560154" y="1951459"/>
            <a:ext cx="1073630" cy="374571"/>
          </a:xfrm>
          <a:prstGeom prst="wedgeRoundRectCallout">
            <a:avLst>
              <a:gd name="adj1" fmla="val -39891"/>
              <a:gd name="adj2" fmla="val 174768"/>
              <a:gd name="adj3" fmla="val 16667"/>
            </a:avLst>
          </a:prstGeom>
          <a:solidFill>
            <a:schemeClr val="tx2">
              <a:lumMod val="40000"/>
              <a:lumOff val="60000"/>
            </a:schemeClr>
          </a:solidFill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sz="800" b="1" dirty="0"/>
              <a:t>2.5 Making Human Resource decisions</a:t>
            </a:r>
            <a:endParaRPr lang="en-GB" sz="800" dirty="0"/>
          </a:p>
        </p:txBody>
      </p:sp>
      <p:sp>
        <p:nvSpPr>
          <p:cNvPr id="333" name="TextBox 332">
            <a:extLst>
              <a:ext uri="{FF2B5EF4-FFF2-40B4-BE49-F238E27FC236}">
                <a16:creationId xmlns:a16="http://schemas.microsoft.com/office/drawing/2014/main" id="{CF8DA0D5-E311-477C-BFC5-B9445D2888E9}"/>
              </a:ext>
            </a:extLst>
          </p:cNvPr>
          <p:cNvSpPr txBox="1"/>
          <p:nvPr/>
        </p:nvSpPr>
        <p:spPr>
          <a:xfrm>
            <a:off x="6141765" y="4128721"/>
            <a:ext cx="1073630" cy="374571"/>
          </a:xfrm>
          <a:prstGeom prst="wedgeRoundRectCallout">
            <a:avLst>
              <a:gd name="adj1" fmla="val 38345"/>
              <a:gd name="adj2" fmla="val 148652"/>
              <a:gd name="adj3" fmla="val 16667"/>
            </a:avLst>
          </a:prstGeom>
          <a:solidFill>
            <a:schemeClr val="tx2">
              <a:lumMod val="40000"/>
              <a:lumOff val="60000"/>
            </a:schemeClr>
          </a:solidFill>
          <a:ln w="1905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b="1" dirty="0"/>
              <a:t>2.4 Making financial decisions</a:t>
            </a:r>
            <a:endParaRPr lang="en-GB" sz="800" dirty="0"/>
          </a:p>
        </p:txBody>
      </p:sp>
      <p:sp>
        <p:nvSpPr>
          <p:cNvPr id="334" name="TextBox 333">
            <a:extLst>
              <a:ext uri="{FF2B5EF4-FFF2-40B4-BE49-F238E27FC236}">
                <a16:creationId xmlns:a16="http://schemas.microsoft.com/office/drawing/2014/main" id="{780ECF31-AEDA-453E-80F6-99DCCA176A7A}"/>
              </a:ext>
            </a:extLst>
          </p:cNvPr>
          <p:cNvSpPr txBox="1"/>
          <p:nvPr/>
        </p:nvSpPr>
        <p:spPr>
          <a:xfrm>
            <a:off x="3793878" y="3233343"/>
            <a:ext cx="1073630" cy="374571"/>
          </a:xfrm>
          <a:prstGeom prst="wedgeRoundRectCallout">
            <a:avLst>
              <a:gd name="adj1" fmla="val 14576"/>
              <a:gd name="adj2" fmla="val 44569"/>
              <a:gd name="adj3" fmla="val 16667"/>
            </a:avLst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Effective training and development </a:t>
            </a:r>
          </a:p>
        </p:txBody>
      </p:sp>
      <p:cxnSp>
        <p:nvCxnSpPr>
          <p:cNvPr id="335" name="Straight Connector 334">
            <a:extLst>
              <a:ext uri="{FF2B5EF4-FFF2-40B4-BE49-F238E27FC236}">
                <a16:creationId xmlns:a16="http://schemas.microsoft.com/office/drawing/2014/main" id="{D8FE89EB-BF86-E64A-8A5A-7463636CC8B2}"/>
              </a:ext>
            </a:extLst>
          </p:cNvPr>
          <p:cNvCxnSpPr>
            <a:cxnSpLocks/>
          </p:cNvCxnSpPr>
          <p:nvPr/>
        </p:nvCxnSpPr>
        <p:spPr>
          <a:xfrm flipV="1">
            <a:off x="4612490" y="2936676"/>
            <a:ext cx="0" cy="280820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36" name="Picture 335" descr="See the source image"/>
          <p:cNvPicPr/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914" t="17405" r="26234" b="15822"/>
          <a:stretch/>
        </p:blipFill>
        <p:spPr bwMode="auto">
          <a:xfrm>
            <a:off x="1998624" y="1417836"/>
            <a:ext cx="890905" cy="66675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337" name="Picture 336" descr="See the source image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9529" y="3148369"/>
            <a:ext cx="824865" cy="752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8" name="Picture 337" descr="https://thumbs.dreamstime.com/t/linear-selection-process-icon-human-resources-outline-collection-thin-line-selection-process-icon-isolated-white-140060125.jpg"/>
          <p:cNvPicPr/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625" t="16250" r="17500" b="30000"/>
          <a:stretch/>
        </p:blipFill>
        <p:spPr bwMode="auto">
          <a:xfrm>
            <a:off x="4173025" y="1279042"/>
            <a:ext cx="942975" cy="81915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339" name="Picture 338" descr="http://cdn.onlinewebfonts.com/svg/img_501800.png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7508" y="3217496"/>
            <a:ext cx="942975" cy="911225"/>
          </a:xfrm>
          <a:prstGeom prst="rect">
            <a:avLst/>
          </a:prstGeom>
          <a:noFill/>
          <a:ln>
            <a:noFill/>
          </a:ln>
        </p:spPr>
      </p:pic>
      <p:pic>
        <p:nvPicPr>
          <p:cNvPr id="340" name="Picture 339" descr="See the source image"/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1017" y="1286772"/>
            <a:ext cx="1027430" cy="7048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41" name="Picture 340"/>
          <p:cNvPicPr/>
          <p:nvPr/>
        </p:nvPicPr>
        <p:blipFill rotWithShape="1">
          <a:blip r:embed="rId9"/>
          <a:srcRect l="3661" t="15385" r="52412" b="5591"/>
          <a:stretch/>
        </p:blipFill>
        <p:spPr bwMode="auto">
          <a:xfrm>
            <a:off x="8751216" y="2641287"/>
            <a:ext cx="660896" cy="71028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342" name="Picture 341" descr="See the source image"/>
          <p:cNvPicPr/>
          <p:nvPr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116" t="10298" r="15781" b="12792"/>
          <a:stretch/>
        </p:blipFill>
        <p:spPr bwMode="auto">
          <a:xfrm rot="1099807">
            <a:off x="8655519" y="4316006"/>
            <a:ext cx="651646" cy="79382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343" name="Picture 342"/>
          <p:cNvPicPr/>
          <p:nvPr/>
        </p:nvPicPr>
        <p:blipFill rotWithShape="1">
          <a:blip r:embed="rId11"/>
          <a:srcRect l="2162" t="11834" r="57421" b="8284"/>
          <a:stretch/>
        </p:blipFill>
        <p:spPr bwMode="auto">
          <a:xfrm>
            <a:off x="7084800" y="5365667"/>
            <a:ext cx="693835" cy="78283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344" name="Picture 343" descr="See the source image"/>
          <p:cNvPicPr/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4417" y="5383631"/>
            <a:ext cx="817024" cy="454689"/>
          </a:xfrm>
          <a:prstGeom prst="rect">
            <a:avLst/>
          </a:prstGeom>
          <a:noFill/>
          <a:ln>
            <a:noFill/>
          </a:ln>
        </p:spPr>
      </p:pic>
      <p:pic>
        <p:nvPicPr>
          <p:cNvPr id="345" name="Picture 344" descr="http://www.pngall.com/wp-content/uploads/2016/07/Team-Work.png"/>
          <p:cNvPicPr/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8519" y="3702378"/>
            <a:ext cx="904875" cy="904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46" name="Picture 345" descr="https://teacherentrepreneur.com/wp-content/uploads/Operations-Clip-Art.png"/>
          <p:cNvPicPr/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031" y="3645870"/>
            <a:ext cx="1019175" cy="943610"/>
          </a:xfrm>
          <a:prstGeom prst="rect">
            <a:avLst/>
          </a:prstGeom>
          <a:noFill/>
          <a:ln>
            <a:noFill/>
          </a:ln>
        </p:spPr>
      </p:pic>
      <p:pic>
        <p:nvPicPr>
          <p:cNvPr id="347" name="Picture 346" descr="https://media.istockphoto.com/vectors/marketing-mix-or-4ps-model-on-black-chalkboard-vector-id652289122?k=6&amp;m=652289122&amp;s=612x612&amp;w=0&amp;h=YmjU-PXn1KsC-76NeLLyUic5D8SIKw8YU3FykSjIn2Q="/>
          <p:cNvPicPr/>
          <p:nvPr/>
        </p:nvPicPr>
        <p:blipFill rotWithShape="1"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744" t="16052" r="27907" b="42772"/>
          <a:stretch/>
        </p:blipFill>
        <p:spPr bwMode="auto">
          <a:xfrm>
            <a:off x="5028090" y="5819543"/>
            <a:ext cx="1188502" cy="834276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89" name="TextBox 288">
            <a:extLst>
              <a:ext uri="{FF2B5EF4-FFF2-40B4-BE49-F238E27FC236}">
                <a16:creationId xmlns:a16="http://schemas.microsoft.com/office/drawing/2014/main" id="{CF8DA0D5-E311-477C-BFC5-B9445D2888E9}"/>
              </a:ext>
            </a:extLst>
          </p:cNvPr>
          <p:cNvSpPr txBox="1"/>
          <p:nvPr/>
        </p:nvSpPr>
        <p:spPr>
          <a:xfrm>
            <a:off x="6290191" y="6058251"/>
            <a:ext cx="1073630" cy="510778"/>
          </a:xfrm>
          <a:prstGeom prst="wedgeRoundRectCallout">
            <a:avLst>
              <a:gd name="adj1" fmla="val -39891"/>
              <a:gd name="adj2" fmla="val 137676"/>
              <a:gd name="adj3" fmla="val 16667"/>
            </a:avLst>
          </a:prstGeom>
          <a:solidFill>
            <a:schemeClr val="tx2">
              <a:lumMod val="40000"/>
              <a:lumOff val="60000"/>
            </a:schemeClr>
          </a:solidFill>
          <a:ln w="1905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b="1" dirty="0"/>
              <a:t>Topic 2.2 Making marketing decisions</a:t>
            </a:r>
            <a:endParaRPr lang="en-GB" sz="800" dirty="0"/>
          </a:p>
        </p:txBody>
      </p:sp>
      <p:pic>
        <p:nvPicPr>
          <p:cNvPr id="348" name="Picture 347" descr="See the source image"/>
          <p:cNvPicPr/>
          <p:nvPr/>
        </p:nvPicPr>
        <p:blipFill rotWithShape="1"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923" t="19643" r="20000" b="26786"/>
          <a:stretch/>
        </p:blipFill>
        <p:spPr bwMode="auto">
          <a:xfrm>
            <a:off x="3063914" y="5938095"/>
            <a:ext cx="509594" cy="495897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349" name="Picture 348" descr="See the source image"/>
          <p:cNvPicPr/>
          <p:nvPr/>
        </p:nvPicPr>
        <p:blipFill rotWithShape="1"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118" b="18565"/>
          <a:stretch/>
        </p:blipFill>
        <p:spPr bwMode="auto">
          <a:xfrm>
            <a:off x="286055" y="6169893"/>
            <a:ext cx="762052" cy="561823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350" name="Picture 349" descr="See the source image"/>
          <p:cNvPicPr/>
          <p:nvPr/>
        </p:nvPicPr>
        <p:blipFill rotWithShape="1"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00" t="11111" r="8500" b="9778"/>
          <a:stretch/>
        </p:blipFill>
        <p:spPr bwMode="auto">
          <a:xfrm>
            <a:off x="788696" y="7768795"/>
            <a:ext cx="1110640" cy="490293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37" name="Picture 136" descr="Image result for apple black and white">
            <a:extLst>
              <a:ext uri="{FF2B5EF4-FFF2-40B4-BE49-F238E27FC236}">
                <a16:creationId xmlns:a16="http://schemas.microsoft.com/office/drawing/2014/main" id="{EF5B74BF-D895-40AF-A960-09BE0DB715B1}"/>
              </a:ext>
            </a:extLst>
          </p:cNvPr>
          <p:cNvPicPr/>
          <p:nvPr/>
        </p:nvPicPr>
        <p:blipFill rotWithShape="1"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926" r="26535"/>
          <a:stretch/>
        </p:blipFill>
        <p:spPr bwMode="auto">
          <a:xfrm>
            <a:off x="4837720" y="7487911"/>
            <a:ext cx="574040" cy="6477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38" name="Picture 137" descr="Image result for recycle clipart black and white">
            <a:extLst>
              <a:ext uri="{FF2B5EF4-FFF2-40B4-BE49-F238E27FC236}">
                <a16:creationId xmlns:a16="http://schemas.microsoft.com/office/drawing/2014/main" id="{3BAD402D-BA5C-4FB8-9788-A016D5772274}"/>
              </a:ext>
            </a:extLst>
          </p:cNvPr>
          <p:cNvPicPr/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0634" y="8174159"/>
            <a:ext cx="784225" cy="7715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9" name="Picture 138" descr="C:\Users\hbaraks.SAET\AppData\Local\Microsoft\Windows\INetCache\Content.MSO\B173A1B8.tmp">
            <a:extLst>
              <a:ext uri="{FF2B5EF4-FFF2-40B4-BE49-F238E27FC236}">
                <a16:creationId xmlns:a16="http://schemas.microsoft.com/office/drawing/2014/main" id="{3DFA94E5-D1DE-4D07-98F8-53E5DEECCE4D}"/>
              </a:ext>
            </a:extLst>
          </p:cNvPr>
          <p:cNvPicPr/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222" t="19556" r="23111" b="21333"/>
          <a:stretch/>
        </p:blipFill>
        <p:spPr bwMode="auto">
          <a:xfrm>
            <a:off x="8788754" y="5846895"/>
            <a:ext cx="592269" cy="735676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44" name="Picture 143" descr="Image result for aims and objectives clipart black and white">
            <a:extLst>
              <a:ext uri="{FF2B5EF4-FFF2-40B4-BE49-F238E27FC236}">
                <a16:creationId xmlns:a16="http://schemas.microsoft.com/office/drawing/2014/main" id="{55CC21ED-42DB-44AF-8406-AB91694BF1AD}"/>
              </a:ext>
            </a:extLst>
          </p:cNvPr>
          <p:cNvPicPr/>
          <p:nvPr/>
        </p:nvPicPr>
        <p:blipFill rotWithShape="1"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70" t="15356" r="15384" b="24287"/>
          <a:stretch/>
        </p:blipFill>
        <p:spPr bwMode="auto">
          <a:xfrm>
            <a:off x="8468609" y="6694979"/>
            <a:ext cx="517020" cy="37457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45" name="Picture 144" descr="C:\Users\hbaraks.SAET\AppData\Local\Microsoft\Windows\INetCache\Content.MSO\C96812CF.tmp">
            <a:extLst>
              <a:ext uri="{FF2B5EF4-FFF2-40B4-BE49-F238E27FC236}">
                <a16:creationId xmlns:a16="http://schemas.microsoft.com/office/drawing/2014/main" id="{33C2093D-D957-436A-9C48-4FF26B1D8D88}"/>
              </a:ext>
            </a:extLst>
          </p:cNvPr>
          <p:cNvPicPr/>
          <p:nvPr/>
        </p:nvPicPr>
        <p:blipFill>
          <a:blip r:embed="rId2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49376" y="8869333"/>
            <a:ext cx="570443" cy="440416"/>
          </a:xfrm>
          <a:prstGeom prst="rect">
            <a:avLst/>
          </a:prstGeom>
          <a:noFill/>
          <a:ln>
            <a:noFill/>
          </a:ln>
        </p:spPr>
      </p:pic>
      <p:pic>
        <p:nvPicPr>
          <p:cNvPr id="146" name="Picture 145" descr="C:\Users\hbaraks.SAET\AppData\Local\Microsoft\Windows\INetCache\Content.MSO\12D834B5.tmp">
            <a:extLst>
              <a:ext uri="{FF2B5EF4-FFF2-40B4-BE49-F238E27FC236}">
                <a16:creationId xmlns:a16="http://schemas.microsoft.com/office/drawing/2014/main" id="{05848F23-0259-46C7-90D6-66056A745157}"/>
              </a:ext>
            </a:extLst>
          </p:cNvPr>
          <p:cNvPicPr/>
          <p:nvPr/>
        </p:nvPicPr>
        <p:blipFill>
          <a:blip r:embed="rId2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2396" y="9647622"/>
            <a:ext cx="657513" cy="652772"/>
          </a:xfrm>
          <a:prstGeom prst="rect">
            <a:avLst/>
          </a:prstGeom>
          <a:noFill/>
          <a:ln>
            <a:noFill/>
          </a:ln>
        </p:spPr>
      </p:pic>
      <p:pic>
        <p:nvPicPr>
          <p:cNvPr id="147" name="Picture 146" descr="C:\Users\hbaraks.SAET\AppData\Local\Microsoft\Windows\INetCache\Content.MSO\EE5D3D8B.tmp">
            <a:extLst>
              <a:ext uri="{FF2B5EF4-FFF2-40B4-BE49-F238E27FC236}">
                <a16:creationId xmlns:a16="http://schemas.microsoft.com/office/drawing/2014/main" id="{D864864F-1412-426D-BB23-1038FF0A65A0}"/>
              </a:ext>
            </a:extLst>
          </p:cNvPr>
          <p:cNvPicPr/>
          <p:nvPr/>
        </p:nvPicPr>
        <p:blipFill>
          <a:blip r:embed="rId2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0133" y="9711434"/>
            <a:ext cx="624421" cy="62136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8" name="Picture 147" descr="C:\Users\hbaraks.SAET\AppData\Local\Microsoft\Windows\INetCache\Content.MSO\D12CFAD1.tmp">
            <a:extLst>
              <a:ext uri="{FF2B5EF4-FFF2-40B4-BE49-F238E27FC236}">
                <a16:creationId xmlns:a16="http://schemas.microsoft.com/office/drawing/2014/main" id="{B4449061-609F-480E-89A0-4C897535D5A5}"/>
              </a:ext>
            </a:extLst>
          </p:cNvPr>
          <p:cNvPicPr/>
          <p:nvPr/>
        </p:nvPicPr>
        <p:blipFill>
          <a:blip r:embed="rId2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3123" y="10367728"/>
            <a:ext cx="561975" cy="561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49" name="Picture 148" descr="Image result for marketing mix clipart black and white">
            <a:extLst>
              <a:ext uri="{FF2B5EF4-FFF2-40B4-BE49-F238E27FC236}">
                <a16:creationId xmlns:a16="http://schemas.microsoft.com/office/drawing/2014/main" id="{F0435E3C-7C96-403E-8F47-A03E57AF1604}"/>
              </a:ext>
            </a:extLst>
          </p:cNvPr>
          <p:cNvPicPr/>
          <p:nvPr/>
        </p:nvPicPr>
        <p:blipFill>
          <a:blip r:embed="rId2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2531" y="10301218"/>
            <a:ext cx="790575" cy="790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50" name="Picture 149" descr="C:\Users\hbaraks.SAET\AppData\Local\Microsoft\Windows\INetCache\Content.MSO\FCE4E85C.tmp">
            <a:extLst>
              <a:ext uri="{FF2B5EF4-FFF2-40B4-BE49-F238E27FC236}">
                <a16:creationId xmlns:a16="http://schemas.microsoft.com/office/drawing/2014/main" id="{9C8FC081-BAE5-4394-BDEC-03D7EEBCF143}"/>
              </a:ext>
            </a:extLst>
          </p:cNvPr>
          <p:cNvPicPr/>
          <p:nvPr/>
        </p:nvPicPr>
        <p:blipFill rotWithShape="1">
          <a:blip r:embed="rId2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621" b="13362"/>
          <a:stretch/>
        </p:blipFill>
        <p:spPr bwMode="auto">
          <a:xfrm>
            <a:off x="4879556" y="10362225"/>
            <a:ext cx="809903" cy="652772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51" name="Picture 150" descr="C:\Users\hbaraks.SAET\AppData\Local\Microsoft\Windows\INetCache\Content.MSO\4ED7DACA.tmp">
            <a:extLst>
              <a:ext uri="{FF2B5EF4-FFF2-40B4-BE49-F238E27FC236}">
                <a16:creationId xmlns:a16="http://schemas.microsoft.com/office/drawing/2014/main" id="{CB12EF77-A87E-4D62-8ED8-5D75D3AC33D5}"/>
              </a:ext>
            </a:extLst>
          </p:cNvPr>
          <p:cNvPicPr/>
          <p:nvPr/>
        </p:nvPicPr>
        <p:blipFill>
          <a:blip r:embed="rId2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4377" y="10456743"/>
            <a:ext cx="547046" cy="575149"/>
          </a:xfrm>
          <a:prstGeom prst="rect">
            <a:avLst/>
          </a:prstGeom>
          <a:noFill/>
          <a:ln>
            <a:noFill/>
          </a:ln>
        </p:spPr>
      </p:pic>
      <p:pic>
        <p:nvPicPr>
          <p:cNvPr id="152" name="Picture 151" descr="C:\Users\hbaraks.SAET\AppData\Local\Microsoft\Windows\INetCache\Content.MSO\A1696D68.tmp">
            <a:extLst>
              <a:ext uri="{FF2B5EF4-FFF2-40B4-BE49-F238E27FC236}">
                <a16:creationId xmlns:a16="http://schemas.microsoft.com/office/drawing/2014/main" id="{1F573277-03E8-4EAE-B7CA-ECCB496146DC}"/>
              </a:ext>
            </a:extLst>
          </p:cNvPr>
          <p:cNvPicPr/>
          <p:nvPr/>
        </p:nvPicPr>
        <p:blipFill rotWithShape="1">
          <a:blip r:embed="rId3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240"/>
          <a:stretch/>
        </p:blipFill>
        <p:spPr bwMode="auto">
          <a:xfrm>
            <a:off x="3612092" y="8209899"/>
            <a:ext cx="602672" cy="611376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53" name="Picture 152" descr="C:\Users\hbaraks.SAET\AppData\Local\Microsoft\Windows\INetCache\Content.MSO\B8C3FFB6.tmp">
            <a:extLst>
              <a:ext uri="{FF2B5EF4-FFF2-40B4-BE49-F238E27FC236}">
                <a16:creationId xmlns:a16="http://schemas.microsoft.com/office/drawing/2014/main" id="{327338BA-F65A-44B6-A88D-FC207DE838B5}"/>
              </a:ext>
            </a:extLst>
          </p:cNvPr>
          <p:cNvPicPr/>
          <p:nvPr/>
        </p:nvPicPr>
        <p:blipFill rotWithShape="1">
          <a:blip r:embed="rId3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555" t="20000" r="23111" b="32444"/>
          <a:stretch/>
        </p:blipFill>
        <p:spPr bwMode="auto">
          <a:xfrm>
            <a:off x="2404587" y="8141206"/>
            <a:ext cx="811530" cy="7239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54" name="Picture 153" descr="Image result for business clipart black and white">
            <a:extLst>
              <a:ext uri="{FF2B5EF4-FFF2-40B4-BE49-F238E27FC236}">
                <a16:creationId xmlns:a16="http://schemas.microsoft.com/office/drawing/2014/main" id="{DDD78651-4372-4F45-95B1-AA1195584DE0}"/>
              </a:ext>
            </a:extLst>
          </p:cNvPr>
          <p:cNvPicPr/>
          <p:nvPr/>
        </p:nvPicPr>
        <p:blipFill rotWithShape="1">
          <a:blip r:embed="rId3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308" b="10577"/>
          <a:stretch/>
        </p:blipFill>
        <p:spPr bwMode="auto">
          <a:xfrm>
            <a:off x="8243703" y="9880822"/>
            <a:ext cx="1275080" cy="79057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56" name="Picture 155" descr="C:\Users\hbaraks.SAET\AppData\Local\Microsoft\Windows\INetCache\Content.MSO\BDBF49FB.tmp">
            <a:extLst>
              <a:ext uri="{FF2B5EF4-FFF2-40B4-BE49-F238E27FC236}">
                <a16:creationId xmlns:a16="http://schemas.microsoft.com/office/drawing/2014/main" id="{B486224C-4663-48EC-BCF9-6919F24F4B63}"/>
              </a:ext>
            </a:extLst>
          </p:cNvPr>
          <p:cNvPicPr/>
          <p:nvPr/>
        </p:nvPicPr>
        <p:blipFill>
          <a:blip r:embed="rId3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0385" y="11810516"/>
            <a:ext cx="707441" cy="695711"/>
          </a:xfrm>
          <a:prstGeom prst="rect">
            <a:avLst/>
          </a:prstGeom>
          <a:noFill/>
          <a:ln>
            <a:noFill/>
          </a:ln>
        </p:spPr>
      </p:pic>
      <p:pic>
        <p:nvPicPr>
          <p:cNvPr id="157" name="Picture 156" descr="C:\Users\hbaraks.SAET\AppData\Local\Microsoft\Windows\INetCache\Content.MSO\BDDF70C1.tmp">
            <a:extLst>
              <a:ext uri="{FF2B5EF4-FFF2-40B4-BE49-F238E27FC236}">
                <a16:creationId xmlns:a16="http://schemas.microsoft.com/office/drawing/2014/main" id="{CBBE32A2-B25F-420E-976A-90B06C46F380}"/>
              </a:ext>
            </a:extLst>
          </p:cNvPr>
          <p:cNvPicPr/>
          <p:nvPr/>
        </p:nvPicPr>
        <p:blipFill>
          <a:blip r:embed="rId3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6722" y="12640183"/>
            <a:ext cx="628650" cy="6286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8" name="Picture 157" descr="Image result for business plans clipart black and white">
            <a:extLst>
              <a:ext uri="{FF2B5EF4-FFF2-40B4-BE49-F238E27FC236}">
                <a16:creationId xmlns:a16="http://schemas.microsoft.com/office/drawing/2014/main" id="{865929C9-B4E9-4E1D-A0E9-81AB7A6D65FA}"/>
              </a:ext>
            </a:extLst>
          </p:cNvPr>
          <p:cNvPicPr/>
          <p:nvPr/>
        </p:nvPicPr>
        <p:blipFill>
          <a:blip r:embed="rId3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8846" y="11861412"/>
            <a:ext cx="766967" cy="61643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9" name="Picture 158" descr="C:\Users\hbaraks.SAET\AppData\Local\Microsoft\Windows\INetCache\Content.MSO\6ACEED0C.tmp">
            <a:extLst>
              <a:ext uri="{FF2B5EF4-FFF2-40B4-BE49-F238E27FC236}">
                <a16:creationId xmlns:a16="http://schemas.microsoft.com/office/drawing/2014/main" id="{7F909F7E-71F9-49AA-90B9-72C731BC504B}"/>
              </a:ext>
            </a:extLst>
          </p:cNvPr>
          <p:cNvPicPr/>
          <p:nvPr/>
        </p:nvPicPr>
        <p:blipFill>
          <a:blip r:embed="rId3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6953" y="12518074"/>
            <a:ext cx="585071" cy="683627"/>
          </a:xfrm>
          <a:prstGeom prst="rect">
            <a:avLst/>
          </a:prstGeom>
          <a:noFill/>
          <a:ln>
            <a:noFill/>
          </a:ln>
        </p:spPr>
      </p:pic>
      <p:pic>
        <p:nvPicPr>
          <p:cNvPr id="160" name="Picture 159" descr="C:\Users\hbaraks.SAET\AppData\Local\Microsoft\Windows\INetCache\Content.MSO\CE8432FA.tmp">
            <a:extLst>
              <a:ext uri="{FF2B5EF4-FFF2-40B4-BE49-F238E27FC236}">
                <a16:creationId xmlns:a16="http://schemas.microsoft.com/office/drawing/2014/main" id="{9B05661C-961C-4233-8F83-DE7BFB0FB7F6}"/>
              </a:ext>
            </a:extLst>
          </p:cNvPr>
          <p:cNvPicPr/>
          <p:nvPr/>
        </p:nvPicPr>
        <p:blipFill rotWithShape="1">
          <a:blip r:embed="rId3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439"/>
          <a:stretch/>
        </p:blipFill>
        <p:spPr bwMode="auto">
          <a:xfrm>
            <a:off x="6471423" y="11949855"/>
            <a:ext cx="523804" cy="463518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61" name="Picture 160" descr="Image result for Sterling cash flow clipart black and white">
            <a:extLst>
              <a:ext uri="{FF2B5EF4-FFF2-40B4-BE49-F238E27FC236}">
                <a16:creationId xmlns:a16="http://schemas.microsoft.com/office/drawing/2014/main" id="{DABE93C6-165B-419B-B7E4-A953271007C0}"/>
              </a:ext>
            </a:extLst>
          </p:cNvPr>
          <p:cNvPicPr/>
          <p:nvPr/>
        </p:nvPicPr>
        <p:blipFill>
          <a:blip r:embed="rId3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4682" y="12521262"/>
            <a:ext cx="732712" cy="69107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2" name="Picture 161" descr="C:\Users\hbaraks.SAET\AppData\Local\Microsoft\Windows\INetCache\Content.MSO\E38B3239.tmp">
            <a:extLst>
              <a:ext uri="{FF2B5EF4-FFF2-40B4-BE49-F238E27FC236}">
                <a16:creationId xmlns:a16="http://schemas.microsoft.com/office/drawing/2014/main" id="{B1542EC9-212F-4563-9D28-C8DD1E0FDEE0}"/>
              </a:ext>
            </a:extLst>
          </p:cNvPr>
          <p:cNvPicPr/>
          <p:nvPr/>
        </p:nvPicPr>
        <p:blipFill>
          <a:blip r:embed="rId3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290" y="13315474"/>
            <a:ext cx="695325" cy="6953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63" name="Picture 162" descr="Image result for sources of finance clipart black and white">
            <a:extLst>
              <a:ext uri="{FF2B5EF4-FFF2-40B4-BE49-F238E27FC236}">
                <a16:creationId xmlns:a16="http://schemas.microsoft.com/office/drawing/2014/main" id="{DCBF1664-5DCF-4390-9528-F714E2D42B48}"/>
              </a:ext>
            </a:extLst>
          </p:cNvPr>
          <p:cNvPicPr/>
          <p:nvPr/>
        </p:nvPicPr>
        <p:blipFill rotWithShape="1">
          <a:blip r:embed="rId4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863"/>
          <a:stretch/>
        </p:blipFill>
        <p:spPr bwMode="auto">
          <a:xfrm>
            <a:off x="8725620" y="13612073"/>
            <a:ext cx="733425" cy="76009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64" name="Picture 163" descr="Image result for profit clipart black and white">
            <a:extLst>
              <a:ext uri="{FF2B5EF4-FFF2-40B4-BE49-F238E27FC236}">
                <a16:creationId xmlns:a16="http://schemas.microsoft.com/office/drawing/2014/main" id="{68B4CA13-2FD7-42D8-87F6-4C6CA37B67D7}"/>
              </a:ext>
            </a:extLst>
          </p:cNvPr>
          <p:cNvPicPr/>
          <p:nvPr/>
        </p:nvPicPr>
        <p:blipFill>
          <a:blip r:embed="rId4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6148" y="14061877"/>
            <a:ext cx="590550" cy="5905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5" name="Picture 164" descr="Related image">
            <a:extLst>
              <a:ext uri="{FF2B5EF4-FFF2-40B4-BE49-F238E27FC236}">
                <a16:creationId xmlns:a16="http://schemas.microsoft.com/office/drawing/2014/main" id="{2AB26410-C223-485F-A793-83FC3C79AD3B}"/>
              </a:ext>
            </a:extLst>
          </p:cNvPr>
          <p:cNvPicPr/>
          <p:nvPr/>
        </p:nvPicPr>
        <p:blipFill rotWithShape="1">
          <a:blip r:embed="rId4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7895" b="37193"/>
          <a:stretch/>
        </p:blipFill>
        <p:spPr bwMode="auto">
          <a:xfrm>
            <a:off x="2910113" y="14111846"/>
            <a:ext cx="1911818" cy="39442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66" name="Picture 165" descr="C:\Users\hbaraks.SAET\AppData\Local\Microsoft\Windows\INetCache\Content.MSO\13493B92.tmp">
            <a:extLst>
              <a:ext uri="{FF2B5EF4-FFF2-40B4-BE49-F238E27FC236}">
                <a16:creationId xmlns:a16="http://schemas.microsoft.com/office/drawing/2014/main" id="{FA34832B-594B-45F5-B376-A721CC4AFE2B}"/>
              </a:ext>
            </a:extLst>
          </p:cNvPr>
          <p:cNvPicPr/>
          <p:nvPr/>
        </p:nvPicPr>
        <p:blipFill>
          <a:blip r:embed="rId4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018" y="15471475"/>
            <a:ext cx="738862" cy="784704"/>
          </a:xfrm>
          <a:prstGeom prst="rect">
            <a:avLst/>
          </a:prstGeom>
          <a:noFill/>
          <a:ln>
            <a:noFill/>
          </a:ln>
        </p:spPr>
      </p:pic>
      <p:pic>
        <p:nvPicPr>
          <p:cNvPr id="167" name="Picture 166" descr="C:\Users\hbaraks.SAET\AppData\Local\Microsoft\Windows\INetCache\Content.MSO\32CA3170.tmp">
            <a:extLst>
              <a:ext uri="{FF2B5EF4-FFF2-40B4-BE49-F238E27FC236}">
                <a16:creationId xmlns:a16="http://schemas.microsoft.com/office/drawing/2014/main" id="{1124A482-E9C0-4622-A5A8-54B1B45E810F}"/>
              </a:ext>
            </a:extLst>
          </p:cNvPr>
          <p:cNvPicPr/>
          <p:nvPr/>
        </p:nvPicPr>
        <p:blipFill>
          <a:blip r:embed="rId4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8072" y="16168552"/>
            <a:ext cx="838200" cy="96647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8" name="Picture 167" descr="C:\Users\hbaraks.SAET\AppData\Local\Microsoft\Windows\INetCache\Content.MSO\11D848FE.tmp">
            <a:extLst>
              <a:ext uri="{FF2B5EF4-FFF2-40B4-BE49-F238E27FC236}">
                <a16:creationId xmlns:a16="http://schemas.microsoft.com/office/drawing/2014/main" id="{B2644536-1971-4464-BE2E-D73D433A111A}"/>
              </a:ext>
            </a:extLst>
          </p:cNvPr>
          <p:cNvPicPr/>
          <p:nvPr/>
        </p:nvPicPr>
        <p:blipFill>
          <a:blip r:embed="rId4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3433" y="14708536"/>
            <a:ext cx="1001875" cy="663148"/>
          </a:xfrm>
          <a:prstGeom prst="rect">
            <a:avLst/>
          </a:prstGeom>
          <a:noFill/>
          <a:ln>
            <a:noFill/>
          </a:ln>
        </p:spPr>
      </p:pic>
      <p:pic>
        <p:nvPicPr>
          <p:cNvPr id="169" name="Picture 168" descr="C:\Users\hbaraks.SAET\AppData\Local\Microsoft\Windows\INetCache\Content.MSO\4BACDDBC.tmp">
            <a:extLst>
              <a:ext uri="{FF2B5EF4-FFF2-40B4-BE49-F238E27FC236}">
                <a16:creationId xmlns:a16="http://schemas.microsoft.com/office/drawing/2014/main" id="{C3D5DE56-700A-4D42-8D28-ABF97401E9F4}"/>
              </a:ext>
            </a:extLst>
          </p:cNvPr>
          <p:cNvPicPr/>
          <p:nvPr/>
        </p:nvPicPr>
        <p:blipFill rotWithShape="1">
          <a:blip r:embed="rId4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944" r="28169"/>
          <a:stretch/>
        </p:blipFill>
        <p:spPr bwMode="auto">
          <a:xfrm>
            <a:off x="6191223" y="14786414"/>
            <a:ext cx="523875" cy="68135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70" name="Picture 169" descr="Related image">
            <a:extLst>
              <a:ext uri="{FF2B5EF4-FFF2-40B4-BE49-F238E27FC236}">
                <a16:creationId xmlns:a16="http://schemas.microsoft.com/office/drawing/2014/main" id="{523C4FEF-524B-4B60-ACEE-A495904432BA}"/>
              </a:ext>
            </a:extLst>
          </p:cNvPr>
          <p:cNvPicPr/>
          <p:nvPr/>
        </p:nvPicPr>
        <p:blipFill>
          <a:blip r:embed="rId4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38101" y="15477472"/>
            <a:ext cx="747542" cy="849834"/>
          </a:xfrm>
          <a:prstGeom prst="rect">
            <a:avLst/>
          </a:prstGeom>
          <a:noFill/>
          <a:ln>
            <a:noFill/>
          </a:ln>
        </p:spPr>
      </p:pic>
      <p:pic>
        <p:nvPicPr>
          <p:cNvPr id="171" name="Picture 170" descr="C:\Users\hbaraks.SAET\AppData\Local\Microsoft\Windows\INetCache\Content.MSO\A2342923.tmp">
            <a:extLst>
              <a:ext uri="{FF2B5EF4-FFF2-40B4-BE49-F238E27FC236}">
                <a16:creationId xmlns:a16="http://schemas.microsoft.com/office/drawing/2014/main" id="{8D196EED-C1CB-4D78-B705-01709750A2C5}"/>
              </a:ext>
            </a:extLst>
          </p:cNvPr>
          <p:cNvPicPr/>
          <p:nvPr/>
        </p:nvPicPr>
        <p:blipFill>
          <a:blip r:embed="rId4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0904" y="16323017"/>
            <a:ext cx="962025" cy="599440"/>
          </a:xfrm>
          <a:prstGeom prst="rect">
            <a:avLst/>
          </a:prstGeom>
          <a:noFill/>
          <a:ln>
            <a:noFill/>
          </a:ln>
        </p:spPr>
      </p:pic>
      <p:sp>
        <p:nvSpPr>
          <p:cNvPr id="180" name="Oval 179">
            <a:extLst>
              <a:ext uri="{FF2B5EF4-FFF2-40B4-BE49-F238E27FC236}">
                <a16:creationId xmlns:a16="http://schemas.microsoft.com/office/drawing/2014/main" id="{D6888F43-109F-4AF6-B46F-13D6B99F2BD2}"/>
              </a:ext>
            </a:extLst>
          </p:cNvPr>
          <p:cNvSpPr/>
          <p:nvPr/>
        </p:nvSpPr>
        <p:spPr>
          <a:xfrm>
            <a:off x="7463699" y="8846084"/>
            <a:ext cx="841075" cy="90330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72" name="Picture 171" descr="C:\Users\hbaraks.SAET\AppData\Local\Microsoft\Windows\INetCache\Content.MSO\31441216.tmp">
            <a:extLst>
              <a:ext uri="{FF2B5EF4-FFF2-40B4-BE49-F238E27FC236}">
                <a16:creationId xmlns:a16="http://schemas.microsoft.com/office/drawing/2014/main" id="{3CFBF0EE-5D5F-464B-96BC-F985E350008D}"/>
              </a:ext>
            </a:extLst>
          </p:cNvPr>
          <p:cNvPicPr/>
          <p:nvPr/>
        </p:nvPicPr>
        <p:blipFill rotWithShape="1">
          <a:blip r:embed="rId4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180" b="16410"/>
          <a:stretch/>
        </p:blipFill>
        <p:spPr bwMode="auto">
          <a:xfrm>
            <a:off x="7096349" y="16462596"/>
            <a:ext cx="1274445" cy="73342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81" name="TextBox 180">
            <a:extLst>
              <a:ext uri="{FF2B5EF4-FFF2-40B4-BE49-F238E27FC236}">
                <a16:creationId xmlns:a16="http://schemas.microsoft.com/office/drawing/2014/main" id="{1E2D4D05-4A6A-4CAC-A009-1AF8B6AAE814}"/>
              </a:ext>
            </a:extLst>
          </p:cNvPr>
          <p:cNvSpPr txBox="1"/>
          <p:nvPr/>
        </p:nvSpPr>
        <p:spPr>
          <a:xfrm>
            <a:off x="7478009" y="8950054"/>
            <a:ext cx="841074" cy="8271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/>
              <a:t>11</a:t>
            </a:r>
          </a:p>
        </p:txBody>
      </p:sp>
      <p:sp>
        <p:nvSpPr>
          <p:cNvPr id="182" name="TextBox 181">
            <a:extLst>
              <a:ext uri="{FF2B5EF4-FFF2-40B4-BE49-F238E27FC236}">
                <a16:creationId xmlns:a16="http://schemas.microsoft.com/office/drawing/2014/main" id="{86474134-E514-44E0-8152-D9247AADCAB2}"/>
              </a:ext>
            </a:extLst>
          </p:cNvPr>
          <p:cNvSpPr txBox="1"/>
          <p:nvPr/>
        </p:nvSpPr>
        <p:spPr>
          <a:xfrm>
            <a:off x="7473064" y="8887206"/>
            <a:ext cx="8410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YEAR</a:t>
            </a:r>
          </a:p>
        </p:txBody>
      </p:sp>
      <p:pic>
        <p:nvPicPr>
          <p:cNvPr id="19" name="Picture 18" descr="A picture containing text, book&#10;&#10;Description automatically generated">
            <a:extLst>
              <a:ext uri="{FF2B5EF4-FFF2-40B4-BE49-F238E27FC236}">
                <a16:creationId xmlns:a16="http://schemas.microsoft.com/office/drawing/2014/main" id="{BDC7A06B-DA62-480E-A6B8-0B6E20BCF389}"/>
              </a:ext>
            </a:extLst>
          </p:cNvPr>
          <p:cNvPicPr>
            <a:picLocks noChangeAspect="1"/>
          </p:cNvPicPr>
          <p:nvPr/>
        </p:nvPicPr>
        <p:blipFill>
          <a:blip r:embed="rId5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3570" y="257571"/>
            <a:ext cx="1480522" cy="1716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43210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36A30A0DC28843A9773876CBC6ADA5" ma:contentTypeVersion="7" ma:contentTypeDescription="Create a new document." ma:contentTypeScope="" ma:versionID="4c73de2b08f0ee0f30188c24cb9597be">
  <xsd:schema xmlns:xsd="http://www.w3.org/2001/XMLSchema" xmlns:xs="http://www.w3.org/2001/XMLSchema" xmlns:p="http://schemas.microsoft.com/office/2006/metadata/properties" xmlns:ns3="8183fa3b-a94d-42ba-b3ee-9ec15a373a68" xmlns:ns4="0211a9f7-976a-4ea9-a934-bbf83387e02b" targetNamespace="http://schemas.microsoft.com/office/2006/metadata/properties" ma:root="true" ma:fieldsID="90b5b2383628051c710f123438e28f65" ns3:_="" ns4:_="">
    <xsd:import namespace="8183fa3b-a94d-42ba-b3ee-9ec15a373a68"/>
    <xsd:import namespace="0211a9f7-976a-4ea9-a934-bbf83387e02b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183fa3b-a94d-42ba-b3ee-9ec15a373a6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211a9f7-976a-4ea9-a934-bbf83387e02b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DE68A9B-EEE2-4F32-959B-7E390FA7676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183fa3b-a94d-42ba-b3ee-9ec15a373a68"/>
    <ds:schemaRef ds:uri="0211a9f7-976a-4ea9-a934-bbf83387e02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63499AF-77B2-4DEF-AF39-94E051EA217A}">
  <ds:schemaRefs>
    <ds:schemaRef ds:uri="http://www.w3.org/XML/1998/namespace"/>
    <ds:schemaRef ds:uri="http://schemas.openxmlformats.org/package/2006/metadata/core-properties"/>
    <ds:schemaRef ds:uri="http://schemas.microsoft.com/office/2006/metadata/properties"/>
    <ds:schemaRef ds:uri="http://purl.org/dc/terms/"/>
    <ds:schemaRef ds:uri="http://purl.org/dc/elements/1.1/"/>
    <ds:schemaRef ds:uri="http://schemas.microsoft.com/office/2006/documentManagement/types"/>
    <ds:schemaRef ds:uri="8183fa3b-a94d-42ba-b3ee-9ec15a373a68"/>
    <ds:schemaRef ds:uri="http://purl.org/dc/dcmitype/"/>
    <ds:schemaRef ds:uri="http://schemas.microsoft.com/office/infopath/2007/PartnerControls"/>
    <ds:schemaRef ds:uri="0211a9f7-976a-4ea9-a934-bbf83387e02b"/>
  </ds:schemaRefs>
</ds:datastoreItem>
</file>

<file path=customXml/itemProps3.xml><?xml version="1.0" encoding="utf-8"?>
<ds:datastoreItem xmlns:ds="http://schemas.openxmlformats.org/officeDocument/2006/customXml" ds:itemID="{188C6C23-FB01-4FCF-AD69-716582B6C36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14865</TotalTime>
  <Words>187</Words>
  <Application>Microsoft Office PowerPoint</Application>
  <PresentationFormat>Custom</PresentationFormat>
  <Paragraphs>56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St Mary's Catholic High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Carol Dunford</dc:creator>
  <cp:lastModifiedBy>C Dunford</cp:lastModifiedBy>
  <cp:revision>259</cp:revision>
  <cp:lastPrinted>2019-10-07T07:04:47Z</cp:lastPrinted>
  <dcterms:created xsi:type="dcterms:W3CDTF">2018-02-08T08:28:53Z</dcterms:created>
  <dcterms:modified xsi:type="dcterms:W3CDTF">2020-09-21T09:19:06Z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0x0101002E36A30A0DC28843A9773876CBC6ADA5</vt:lpwstr>
  </property>
</Properties>
</file>