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handoutMasterIdLst>
    <p:handoutMasterId r:id="rId30"/>
  </p:handoutMasterIdLst>
  <p:sldIdLst>
    <p:sldId id="256" r:id="rId5"/>
    <p:sldId id="355" r:id="rId6"/>
    <p:sldId id="344" r:id="rId7"/>
    <p:sldId id="341" r:id="rId8"/>
    <p:sldId id="361" r:id="rId9"/>
    <p:sldId id="359" r:id="rId10"/>
    <p:sldId id="363" r:id="rId11"/>
    <p:sldId id="330" r:id="rId12"/>
    <p:sldId id="327" r:id="rId13"/>
    <p:sldId id="366" r:id="rId14"/>
    <p:sldId id="339" r:id="rId15"/>
    <p:sldId id="332" r:id="rId16"/>
    <p:sldId id="338" r:id="rId17"/>
    <p:sldId id="343" r:id="rId18"/>
    <p:sldId id="340" r:id="rId19"/>
    <p:sldId id="367" r:id="rId20"/>
    <p:sldId id="365" r:id="rId21"/>
    <p:sldId id="337" r:id="rId22"/>
    <p:sldId id="353" r:id="rId23"/>
    <p:sldId id="356" r:id="rId24"/>
    <p:sldId id="357" r:id="rId25"/>
    <p:sldId id="354" r:id="rId26"/>
    <p:sldId id="350" r:id="rId27"/>
    <p:sldId id="364" r:id="rId28"/>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84" userDrawn="1">
          <p15:clr>
            <a:srgbClr val="A4A3A4"/>
          </p15:clr>
        </p15:guide>
        <p15:guide id="2" pos="421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CEE1"/>
    <a:srgbClr val="000099"/>
    <a:srgbClr val="CCCC00"/>
    <a:srgbClr val="008000"/>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5918" autoAdjust="0"/>
  </p:normalViewPr>
  <p:slideViewPr>
    <p:cSldViewPr snapToGrid="0" snapToObjects="1">
      <p:cViewPr varScale="1">
        <p:scale>
          <a:sx n="112" d="100"/>
          <a:sy n="112" d="100"/>
        </p:scale>
        <p:origin x="3204" y="324"/>
      </p:cViewPr>
      <p:guideLst>
        <p:guide orient="horz" pos="3884"/>
        <p:guide pos="4218"/>
      </p:guideLst>
    </p:cSldViewPr>
  </p:slideViewPr>
  <p:notesTextViewPr>
    <p:cViewPr>
      <p:scale>
        <a:sx n="3" d="2"/>
        <a:sy n="3" d="2"/>
      </p:scale>
      <p:origin x="0" y="0"/>
    </p:cViewPr>
  </p:notesTextViewPr>
  <p:notesViewPr>
    <p:cSldViewPr snapToGrid="0" snapToObjects="1">
      <p:cViewPr varScale="1">
        <p:scale>
          <a:sx n="86" d="100"/>
          <a:sy n="86" d="100"/>
        </p:scale>
        <p:origin x="297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Twelves" userId="S::ntwelves@thekings.devon.sch.uk::e14996f5-f25f-4a94-b182-3a46f5859ba3" providerId="AD" clId="Web-{2EB55908-FFDB-F7DB-2D7C-E3DE9FAD99C7}"/>
    <pc:docChg chg="addSld delSld modSld sldOrd">
      <pc:chgData name="N Twelves" userId="S::ntwelves@thekings.devon.sch.uk::e14996f5-f25f-4a94-b182-3a46f5859ba3" providerId="AD" clId="Web-{2EB55908-FFDB-F7DB-2D7C-E3DE9FAD99C7}" dt="2025-11-21T11:44:26.675" v="863" actId="20577"/>
      <pc:docMkLst>
        <pc:docMk/>
      </pc:docMkLst>
      <pc:sldChg chg="ord">
        <pc:chgData name="N Twelves" userId="S::ntwelves@thekings.devon.sch.uk::e14996f5-f25f-4a94-b182-3a46f5859ba3" providerId="AD" clId="Web-{2EB55908-FFDB-F7DB-2D7C-E3DE9FAD99C7}" dt="2025-11-21T11:23:40.227" v="259"/>
        <pc:sldMkLst>
          <pc:docMk/>
          <pc:sldMk cId="1002609210" sldId="256"/>
        </pc:sldMkLst>
      </pc:sldChg>
      <pc:sldChg chg="modSp ord">
        <pc:chgData name="N Twelves" userId="S::ntwelves@thekings.devon.sch.uk::e14996f5-f25f-4a94-b182-3a46f5859ba3" providerId="AD" clId="Web-{2EB55908-FFDB-F7DB-2D7C-E3DE9FAD99C7}" dt="2025-11-21T11:44:26.675" v="863" actId="20577"/>
        <pc:sldMkLst>
          <pc:docMk/>
          <pc:sldMk cId="2272294769" sldId="327"/>
        </pc:sldMkLst>
        <pc:spChg chg="mod">
          <ac:chgData name="N Twelves" userId="S::ntwelves@thekings.devon.sch.uk::e14996f5-f25f-4a94-b182-3a46f5859ba3" providerId="AD" clId="Web-{2EB55908-FFDB-F7DB-2D7C-E3DE9FAD99C7}" dt="2025-11-21T11:18:01.899" v="92" actId="20577"/>
          <ac:spMkLst>
            <pc:docMk/>
            <pc:sldMk cId="2272294769" sldId="327"/>
            <ac:spMk id="2" creationId="{00000000-0000-0000-0000-000000000000}"/>
          </ac:spMkLst>
        </pc:spChg>
        <pc:spChg chg="mod">
          <ac:chgData name="N Twelves" userId="S::ntwelves@thekings.devon.sch.uk::e14996f5-f25f-4a94-b182-3a46f5859ba3" providerId="AD" clId="Web-{2EB55908-FFDB-F7DB-2D7C-E3DE9FAD99C7}" dt="2025-11-21T11:44:26.675" v="863" actId="20577"/>
          <ac:spMkLst>
            <pc:docMk/>
            <pc:sldMk cId="2272294769" sldId="327"/>
            <ac:spMk id="14" creationId="{00000000-0000-0000-0000-000000000000}"/>
          </ac:spMkLst>
        </pc:spChg>
      </pc:sldChg>
      <pc:sldChg chg="modSp ord">
        <pc:chgData name="N Twelves" userId="S::ntwelves@thekings.devon.sch.uk::e14996f5-f25f-4a94-b182-3a46f5859ba3" providerId="AD" clId="Web-{2EB55908-FFDB-F7DB-2D7C-E3DE9FAD99C7}" dt="2025-11-21T11:24:29.483" v="267"/>
        <pc:sldMkLst>
          <pc:docMk/>
          <pc:sldMk cId="4083476863" sldId="330"/>
        </pc:sldMkLst>
        <pc:spChg chg="mod">
          <ac:chgData name="N Twelves" userId="S::ntwelves@thekings.devon.sch.uk::e14996f5-f25f-4a94-b182-3a46f5859ba3" providerId="AD" clId="Web-{2EB55908-FFDB-F7DB-2D7C-E3DE9FAD99C7}" dt="2025-11-21T11:24:08.105" v="265" actId="20577"/>
          <ac:spMkLst>
            <pc:docMk/>
            <pc:sldMk cId="4083476863" sldId="330"/>
            <ac:spMk id="2" creationId="{00000000-0000-0000-0000-000000000000}"/>
          </ac:spMkLst>
        </pc:spChg>
        <pc:graphicFrameChg chg="mod modGraphic">
          <ac:chgData name="N Twelves" userId="S::ntwelves@thekings.devon.sch.uk::e14996f5-f25f-4a94-b182-3a46f5859ba3" providerId="AD" clId="Web-{2EB55908-FFDB-F7DB-2D7C-E3DE9FAD99C7}" dt="2025-11-21T11:24:29.483" v="267"/>
          <ac:graphicFrameMkLst>
            <pc:docMk/>
            <pc:sldMk cId="4083476863" sldId="330"/>
            <ac:graphicFrameMk id="4" creationId="{8F2D0717-4C68-4975-889A-60DC30BE4595}"/>
          </ac:graphicFrameMkLst>
        </pc:graphicFrameChg>
      </pc:sldChg>
      <pc:sldChg chg="modSp ord">
        <pc:chgData name="N Twelves" userId="S::ntwelves@thekings.devon.sch.uk::e14996f5-f25f-4a94-b182-3a46f5859ba3" providerId="AD" clId="Web-{2EB55908-FFDB-F7DB-2D7C-E3DE9FAD99C7}" dt="2025-11-21T11:23:40.227" v="248"/>
        <pc:sldMkLst>
          <pc:docMk/>
          <pc:sldMk cId="1724639600" sldId="332"/>
        </pc:sldMkLst>
        <pc:spChg chg="mod">
          <ac:chgData name="N Twelves" userId="S::ntwelves@thekings.devon.sch.uk::e14996f5-f25f-4a94-b182-3a46f5859ba3" providerId="AD" clId="Web-{2EB55908-FFDB-F7DB-2D7C-E3DE9FAD99C7}" dt="2025-11-21T11:19:48.668" v="173" actId="20577"/>
          <ac:spMkLst>
            <pc:docMk/>
            <pc:sldMk cId="1724639600" sldId="332"/>
            <ac:spMk id="13" creationId="{00000000-0000-0000-0000-000000000000}"/>
          </ac:spMkLst>
        </pc:spChg>
      </pc:sldChg>
      <pc:sldChg chg="ord">
        <pc:chgData name="N Twelves" userId="S::ntwelves@thekings.devon.sch.uk::e14996f5-f25f-4a94-b182-3a46f5859ba3" providerId="AD" clId="Web-{2EB55908-FFDB-F7DB-2D7C-E3DE9FAD99C7}" dt="2025-11-21T11:23:40.227" v="243"/>
        <pc:sldMkLst>
          <pc:docMk/>
          <pc:sldMk cId="467142844" sldId="337"/>
        </pc:sldMkLst>
      </pc:sldChg>
      <pc:sldChg chg="modSp ord">
        <pc:chgData name="N Twelves" userId="S::ntwelves@thekings.devon.sch.uk::e14996f5-f25f-4a94-b182-3a46f5859ba3" providerId="AD" clId="Web-{2EB55908-FFDB-F7DB-2D7C-E3DE9FAD99C7}" dt="2025-11-21T11:43:17.655" v="832" actId="20577"/>
        <pc:sldMkLst>
          <pc:docMk/>
          <pc:sldMk cId="3989568554" sldId="338"/>
        </pc:sldMkLst>
        <pc:spChg chg="mod">
          <ac:chgData name="N Twelves" userId="S::ntwelves@thekings.devon.sch.uk::e14996f5-f25f-4a94-b182-3a46f5859ba3" providerId="AD" clId="Web-{2EB55908-FFDB-F7DB-2D7C-E3DE9FAD99C7}" dt="2025-11-21T11:43:17.655" v="832" actId="20577"/>
          <ac:spMkLst>
            <pc:docMk/>
            <pc:sldMk cId="3989568554" sldId="338"/>
            <ac:spMk id="2" creationId="{00000000-0000-0000-0000-000000000000}"/>
          </ac:spMkLst>
        </pc:spChg>
        <pc:spChg chg="mod">
          <ac:chgData name="N Twelves" userId="S::ntwelves@thekings.devon.sch.uk::e14996f5-f25f-4a94-b182-3a46f5859ba3" providerId="AD" clId="Web-{2EB55908-FFDB-F7DB-2D7C-E3DE9FAD99C7}" dt="2025-11-21T11:38:25.010" v="756" actId="20577"/>
          <ac:spMkLst>
            <pc:docMk/>
            <pc:sldMk cId="3989568554" sldId="338"/>
            <ac:spMk id="3" creationId="{00000000-0000-0000-0000-000000000000}"/>
          </ac:spMkLst>
        </pc:spChg>
      </pc:sldChg>
      <pc:sldChg chg="modSp ord">
        <pc:chgData name="N Twelves" userId="S::ntwelves@thekings.devon.sch.uk::e14996f5-f25f-4a94-b182-3a46f5859ba3" providerId="AD" clId="Web-{2EB55908-FFDB-F7DB-2D7C-E3DE9FAD99C7}" dt="2025-11-21T11:37:44.973" v="732" actId="14100"/>
        <pc:sldMkLst>
          <pc:docMk/>
          <pc:sldMk cId="2586711791" sldId="339"/>
        </pc:sldMkLst>
        <pc:spChg chg="mod">
          <ac:chgData name="N Twelves" userId="S::ntwelves@thekings.devon.sch.uk::e14996f5-f25f-4a94-b182-3a46f5859ba3" providerId="AD" clId="Web-{2EB55908-FFDB-F7DB-2D7C-E3DE9FAD99C7}" dt="2025-11-21T11:28:32.766" v="320" actId="20577"/>
          <ac:spMkLst>
            <pc:docMk/>
            <pc:sldMk cId="2586711791" sldId="339"/>
            <ac:spMk id="2" creationId="{00000000-0000-0000-0000-000000000000}"/>
          </ac:spMkLst>
        </pc:spChg>
        <pc:spChg chg="mod">
          <ac:chgData name="N Twelves" userId="S::ntwelves@thekings.devon.sch.uk::e14996f5-f25f-4a94-b182-3a46f5859ba3" providerId="AD" clId="Web-{2EB55908-FFDB-F7DB-2D7C-E3DE9FAD99C7}" dt="2025-11-21T11:37:31.395" v="727" actId="20577"/>
          <ac:spMkLst>
            <pc:docMk/>
            <pc:sldMk cId="2586711791" sldId="339"/>
            <ac:spMk id="3" creationId="{00000000-0000-0000-0000-000000000000}"/>
          </ac:spMkLst>
        </pc:spChg>
        <pc:spChg chg="mod">
          <ac:chgData name="N Twelves" userId="S::ntwelves@thekings.devon.sch.uk::e14996f5-f25f-4a94-b182-3a46f5859ba3" providerId="AD" clId="Web-{2EB55908-FFDB-F7DB-2D7C-E3DE9FAD99C7}" dt="2025-11-21T11:37:40.473" v="730" actId="1076"/>
          <ac:spMkLst>
            <pc:docMk/>
            <pc:sldMk cId="2586711791" sldId="339"/>
            <ac:spMk id="4" creationId="{118040CD-90BF-4B78-A89D-479DF7682F54}"/>
          </ac:spMkLst>
        </pc:spChg>
        <pc:spChg chg="mod">
          <ac:chgData name="N Twelves" userId="S::ntwelves@thekings.devon.sch.uk::e14996f5-f25f-4a94-b182-3a46f5859ba3" providerId="AD" clId="Web-{2EB55908-FFDB-F7DB-2D7C-E3DE9FAD99C7}" dt="2025-11-21T11:37:42.645" v="731" actId="1076"/>
          <ac:spMkLst>
            <pc:docMk/>
            <pc:sldMk cId="2586711791" sldId="339"/>
            <ac:spMk id="6" creationId="{6DDC9515-8D33-4521-8632-E916B72A25B4}"/>
          </ac:spMkLst>
        </pc:spChg>
        <pc:picChg chg="mod">
          <ac:chgData name="N Twelves" userId="S::ntwelves@thekings.devon.sch.uk::e14996f5-f25f-4a94-b182-3a46f5859ba3" providerId="AD" clId="Web-{2EB55908-FFDB-F7DB-2D7C-E3DE9FAD99C7}" dt="2025-11-21T11:37:44.973" v="732" actId="14100"/>
          <ac:picMkLst>
            <pc:docMk/>
            <pc:sldMk cId="2586711791" sldId="339"/>
            <ac:picMk id="14" creationId="{00000000-0000-0000-0000-000000000000}"/>
          </ac:picMkLst>
        </pc:picChg>
      </pc:sldChg>
      <pc:sldChg chg="modSp ord">
        <pc:chgData name="N Twelves" userId="S::ntwelves@thekings.devon.sch.uk::e14996f5-f25f-4a94-b182-3a46f5859ba3" providerId="AD" clId="Web-{2EB55908-FFDB-F7DB-2D7C-E3DE9FAD99C7}" dt="2025-11-21T11:42:45.168" v="819" actId="20577"/>
        <pc:sldMkLst>
          <pc:docMk/>
          <pc:sldMk cId="2796579181" sldId="340"/>
        </pc:sldMkLst>
        <pc:spChg chg="mod">
          <ac:chgData name="N Twelves" userId="S::ntwelves@thekings.devon.sch.uk::e14996f5-f25f-4a94-b182-3a46f5859ba3" providerId="AD" clId="Web-{2EB55908-FFDB-F7DB-2D7C-E3DE9FAD99C7}" dt="2025-11-21T11:42:45.168" v="819" actId="20577"/>
          <ac:spMkLst>
            <pc:docMk/>
            <pc:sldMk cId="2796579181" sldId="340"/>
            <ac:spMk id="2" creationId="{00000000-0000-0000-0000-000000000000}"/>
          </ac:spMkLst>
        </pc:spChg>
        <pc:spChg chg="mod">
          <ac:chgData name="N Twelves" userId="S::ntwelves@thekings.devon.sch.uk::e14996f5-f25f-4a94-b182-3a46f5859ba3" providerId="AD" clId="Web-{2EB55908-FFDB-F7DB-2D7C-E3DE9FAD99C7}" dt="2025-11-21T11:42:31.182" v="810" actId="20577"/>
          <ac:spMkLst>
            <pc:docMk/>
            <pc:sldMk cId="2796579181" sldId="340"/>
            <ac:spMk id="3" creationId="{00000000-0000-0000-0000-000000000000}"/>
          </ac:spMkLst>
        </pc:spChg>
        <pc:picChg chg="mod">
          <ac:chgData name="N Twelves" userId="S::ntwelves@thekings.devon.sch.uk::e14996f5-f25f-4a94-b182-3a46f5859ba3" providerId="AD" clId="Web-{2EB55908-FFDB-F7DB-2D7C-E3DE9FAD99C7}" dt="2025-11-21T11:42:36.807" v="811" actId="1076"/>
          <ac:picMkLst>
            <pc:docMk/>
            <pc:sldMk cId="2796579181" sldId="340"/>
            <ac:picMk id="13" creationId="{00000000-0000-0000-0000-000000000000}"/>
          </ac:picMkLst>
        </pc:picChg>
      </pc:sldChg>
      <pc:sldChg chg="ord">
        <pc:chgData name="N Twelves" userId="S::ntwelves@thekings.devon.sch.uk::e14996f5-f25f-4a94-b182-3a46f5859ba3" providerId="AD" clId="Web-{2EB55908-FFDB-F7DB-2D7C-E3DE9FAD99C7}" dt="2025-11-21T11:23:40.227" v="255"/>
        <pc:sldMkLst>
          <pc:docMk/>
          <pc:sldMk cId="1875497126" sldId="341"/>
        </pc:sldMkLst>
      </pc:sldChg>
      <pc:sldChg chg="modSp ord">
        <pc:chgData name="N Twelves" userId="S::ntwelves@thekings.devon.sch.uk::e14996f5-f25f-4a94-b182-3a46f5859ba3" providerId="AD" clId="Web-{2EB55908-FFDB-F7DB-2D7C-E3DE9FAD99C7}" dt="2025-11-21T11:38:18.228" v="754" actId="20577"/>
        <pc:sldMkLst>
          <pc:docMk/>
          <pc:sldMk cId="3159691659" sldId="343"/>
        </pc:sldMkLst>
        <pc:spChg chg="mod">
          <ac:chgData name="N Twelves" userId="S::ntwelves@thekings.devon.sch.uk::e14996f5-f25f-4a94-b182-3a46f5859ba3" providerId="AD" clId="Web-{2EB55908-FFDB-F7DB-2D7C-E3DE9FAD99C7}" dt="2025-11-21T11:38:18.228" v="754" actId="20577"/>
          <ac:spMkLst>
            <pc:docMk/>
            <pc:sldMk cId="3159691659" sldId="343"/>
            <ac:spMk id="3" creationId="{00000000-0000-0000-0000-000000000000}"/>
          </ac:spMkLst>
        </pc:spChg>
      </pc:sldChg>
      <pc:sldChg chg="modSp ord">
        <pc:chgData name="N Twelves" userId="S::ntwelves@thekings.devon.sch.uk::e14996f5-f25f-4a94-b182-3a46f5859ba3" providerId="AD" clId="Web-{2EB55908-FFDB-F7DB-2D7C-E3DE9FAD99C7}" dt="2025-11-21T11:23:40.227" v="257"/>
        <pc:sldMkLst>
          <pc:docMk/>
          <pc:sldMk cId="4040948508" sldId="344"/>
        </pc:sldMkLst>
        <pc:spChg chg="mod">
          <ac:chgData name="N Twelves" userId="S::ntwelves@thekings.devon.sch.uk::e14996f5-f25f-4a94-b182-3a46f5859ba3" providerId="AD" clId="Web-{2EB55908-FFDB-F7DB-2D7C-E3DE9FAD99C7}" dt="2025-11-21T11:13:59.985" v="1" actId="20577"/>
          <ac:spMkLst>
            <pc:docMk/>
            <pc:sldMk cId="4040948508" sldId="344"/>
            <ac:spMk id="13" creationId="{00000000-0000-0000-0000-000000000000}"/>
          </ac:spMkLst>
        </pc:spChg>
        <pc:graphicFrameChg chg="mod modGraphic">
          <ac:chgData name="N Twelves" userId="S::ntwelves@thekings.devon.sch.uk::e14996f5-f25f-4a94-b182-3a46f5859ba3" providerId="AD" clId="Web-{2EB55908-FFDB-F7DB-2D7C-E3DE9FAD99C7}" dt="2025-11-21T11:14:19.001" v="17"/>
          <ac:graphicFrameMkLst>
            <pc:docMk/>
            <pc:sldMk cId="4040948508" sldId="344"/>
            <ac:graphicFrameMk id="3" creationId="{00000000-0000-0000-0000-000000000000}"/>
          </ac:graphicFrameMkLst>
        </pc:graphicFrameChg>
      </pc:sldChg>
      <pc:sldChg chg="ord">
        <pc:chgData name="N Twelves" userId="S::ntwelves@thekings.devon.sch.uk::e14996f5-f25f-4a94-b182-3a46f5859ba3" providerId="AD" clId="Web-{2EB55908-FFDB-F7DB-2D7C-E3DE9FAD99C7}" dt="2025-11-21T11:23:40.227" v="238"/>
        <pc:sldMkLst>
          <pc:docMk/>
          <pc:sldMk cId="4046958119" sldId="350"/>
        </pc:sldMkLst>
      </pc:sldChg>
      <pc:sldChg chg="ord">
        <pc:chgData name="N Twelves" userId="S::ntwelves@thekings.devon.sch.uk::e14996f5-f25f-4a94-b182-3a46f5859ba3" providerId="AD" clId="Web-{2EB55908-FFDB-F7DB-2D7C-E3DE9FAD99C7}" dt="2025-11-21T11:23:40.227" v="242"/>
        <pc:sldMkLst>
          <pc:docMk/>
          <pc:sldMk cId="1055476996" sldId="353"/>
        </pc:sldMkLst>
      </pc:sldChg>
      <pc:sldChg chg="ord">
        <pc:chgData name="N Twelves" userId="S::ntwelves@thekings.devon.sch.uk::e14996f5-f25f-4a94-b182-3a46f5859ba3" providerId="AD" clId="Web-{2EB55908-FFDB-F7DB-2D7C-E3DE9FAD99C7}" dt="2025-11-21T11:23:40.227" v="239"/>
        <pc:sldMkLst>
          <pc:docMk/>
          <pc:sldMk cId="1654491773" sldId="354"/>
        </pc:sldMkLst>
      </pc:sldChg>
      <pc:sldChg chg="ord">
        <pc:chgData name="N Twelves" userId="S::ntwelves@thekings.devon.sch.uk::e14996f5-f25f-4a94-b182-3a46f5859ba3" providerId="AD" clId="Web-{2EB55908-FFDB-F7DB-2D7C-E3DE9FAD99C7}" dt="2025-11-21T11:23:40.227" v="258"/>
        <pc:sldMkLst>
          <pc:docMk/>
          <pc:sldMk cId="3661047410" sldId="355"/>
        </pc:sldMkLst>
      </pc:sldChg>
      <pc:sldChg chg="ord">
        <pc:chgData name="N Twelves" userId="S::ntwelves@thekings.devon.sch.uk::e14996f5-f25f-4a94-b182-3a46f5859ba3" providerId="AD" clId="Web-{2EB55908-FFDB-F7DB-2D7C-E3DE9FAD99C7}" dt="2025-11-21T11:23:40.227" v="241"/>
        <pc:sldMkLst>
          <pc:docMk/>
          <pc:sldMk cId="2467494640" sldId="356"/>
        </pc:sldMkLst>
      </pc:sldChg>
      <pc:sldChg chg="ord">
        <pc:chgData name="N Twelves" userId="S::ntwelves@thekings.devon.sch.uk::e14996f5-f25f-4a94-b182-3a46f5859ba3" providerId="AD" clId="Web-{2EB55908-FFDB-F7DB-2D7C-E3DE9FAD99C7}" dt="2025-11-21T11:23:40.227" v="240"/>
        <pc:sldMkLst>
          <pc:docMk/>
          <pc:sldMk cId="3123733115" sldId="357"/>
        </pc:sldMkLst>
      </pc:sldChg>
      <pc:sldChg chg="modSp ord">
        <pc:chgData name="N Twelves" userId="S::ntwelves@thekings.devon.sch.uk::e14996f5-f25f-4a94-b182-3a46f5859ba3" providerId="AD" clId="Web-{2EB55908-FFDB-F7DB-2D7C-E3DE9FAD99C7}" dt="2025-11-21T11:23:40.227" v="253"/>
        <pc:sldMkLst>
          <pc:docMk/>
          <pc:sldMk cId="3157072767" sldId="359"/>
        </pc:sldMkLst>
        <pc:spChg chg="mod">
          <ac:chgData name="N Twelves" userId="S::ntwelves@thekings.devon.sch.uk::e14996f5-f25f-4a94-b182-3a46f5859ba3" providerId="AD" clId="Web-{2EB55908-FFDB-F7DB-2D7C-E3DE9FAD99C7}" dt="2025-11-21T11:16:32.881" v="72" actId="1076"/>
          <ac:spMkLst>
            <pc:docMk/>
            <pc:sldMk cId="3157072767" sldId="359"/>
            <ac:spMk id="3" creationId="{16E1B4AE-13FB-2BA3-F9D6-68E463D77166}"/>
          </ac:spMkLst>
        </pc:spChg>
        <pc:spChg chg="mod">
          <ac:chgData name="N Twelves" userId="S::ntwelves@thekings.devon.sch.uk::e14996f5-f25f-4a94-b182-3a46f5859ba3" providerId="AD" clId="Web-{2EB55908-FFDB-F7DB-2D7C-E3DE9FAD99C7}" dt="2025-11-21T11:16:35.865" v="73" actId="1076"/>
          <ac:spMkLst>
            <pc:docMk/>
            <pc:sldMk cId="3157072767" sldId="359"/>
            <ac:spMk id="5" creationId="{4ED86025-3C4C-C0D1-24B4-87B50E4E0328}"/>
          </ac:spMkLst>
        </pc:spChg>
        <pc:spChg chg="mod">
          <ac:chgData name="N Twelves" userId="S::ntwelves@thekings.devon.sch.uk::e14996f5-f25f-4a94-b182-3a46f5859ba3" providerId="AD" clId="Web-{2EB55908-FFDB-F7DB-2D7C-E3DE9FAD99C7}" dt="2025-11-21T11:16:47.975" v="76" actId="1076"/>
          <ac:spMkLst>
            <pc:docMk/>
            <pc:sldMk cId="3157072767" sldId="359"/>
            <ac:spMk id="6" creationId="{132AF817-004C-F855-21B9-14449D6CAF51}"/>
          </ac:spMkLst>
        </pc:spChg>
        <pc:spChg chg="mod">
          <ac:chgData name="N Twelves" userId="S::ntwelves@thekings.devon.sch.uk::e14996f5-f25f-4a94-b182-3a46f5859ba3" providerId="AD" clId="Web-{2EB55908-FFDB-F7DB-2D7C-E3DE9FAD99C7}" dt="2025-11-21T11:16:38.756" v="74" actId="1076"/>
          <ac:spMkLst>
            <pc:docMk/>
            <pc:sldMk cId="3157072767" sldId="359"/>
            <ac:spMk id="7" creationId="{D04E0F9C-2AAF-2D2F-8C79-031C5B5B0182}"/>
          </ac:spMkLst>
        </pc:spChg>
        <pc:spChg chg="mod">
          <ac:chgData name="N Twelves" userId="S::ntwelves@thekings.devon.sch.uk::e14996f5-f25f-4a94-b182-3a46f5859ba3" providerId="AD" clId="Web-{2EB55908-FFDB-F7DB-2D7C-E3DE9FAD99C7}" dt="2025-11-21T11:16:43.944" v="75" actId="1076"/>
          <ac:spMkLst>
            <pc:docMk/>
            <pc:sldMk cId="3157072767" sldId="359"/>
            <ac:spMk id="8" creationId="{725D6FD2-1C7A-C7D8-9E07-9B2F054A6DC1}"/>
          </ac:spMkLst>
        </pc:spChg>
        <pc:spChg chg="mod">
          <ac:chgData name="N Twelves" userId="S::ntwelves@thekings.devon.sch.uk::e14996f5-f25f-4a94-b182-3a46f5859ba3" providerId="AD" clId="Web-{2EB55908-FFDB-F7DB-2D7C-E3DE9FAD99C7}" dt="2025-11-21T11:17:07.507" v="83" actId="1076"/>
          <ac:spMkLst>
            <pc:docMk/>
            <pc:sldMk cId="3157072767" sldId="359"/>
            <ac:spMk id="10" creationId="{30D79018-7FAF-A9B8-DD33-5F0CA2997B94}"/>
          </ac:spMkLst>
        </pc:spChg>
        <pc:spChg chg="mod">
          <ac:chgData name="N Twelves" userId="S::ntwelves@thekings.devon.sch.uk::e14996f5-f25f-4a94-b182-3a46f5859ba3" providerId="AD" clId="Web-{2EB55908-FFDB-F7DB-2D7C-E3DE9FAD99C7}" dt="2025-11-21T11:17:10.149" v="84" actId="1076"/>
          <ac:spMkLst>
            <pc:docMk/>
            <pc:sldMk cId="3157072767" sldId="359"/>
            <ac:spMk id="12" creationId="{9F24E315-62E8-C1DD-3044-BD67446FF8F4}"/>
          </ac:spMkLst>
        </pc:spChg>
        <pc:spChg chg="mod">
          <ac:chgData name="N Twelves" userId="S::ntwelves@thekings.devon.sch.uk::e14996f5-f25f-4a94-b182-3a46f5859ba3" providerId="AD" clId="Web-{2EB55908-FFDB-F7DB-2D7C-E3DE9FAD99C7}" dt="2025-11-21T11:17:03.788" v="82" actId="14100"/>
          <ac:spMkLst>
            <pc:docMk/>
            <pc:sldMk cId="3157072767" sldId="359"/>
            <ac:spMk id="13" creationId="{719AA646-0A73-2790-2AF9-67879D3640D1}"/>
          </ac:spMkLst>
        </pc:spChg>
        <pc:graphicFrameChg chg="mod modGraphic">
          <ac:chgData name="N Twelves" userId="S::ntwelves@thekings.devon.sch.uk::e14996f5-f25f-4a94-b182-3a46f5859ba3" providerId="AD" clId="Web-{2EB55908-FFDB-F7DB-2D7C-E3DE9FAD99C7}" dt="2025-11-21T11:16:58.366" v="80"/>
          <ac:graphicFrameMkLst>
            <pc:docMk/>
            <pc:sldMk cId="3157072767" sldId="359"/>
            <ac:graphicFrameMk id="4" creationId="{164F35C2-CB36-1252-7A8F-F511B0987109}"/>
          </ac:graphicFrameMkLst>
        </pc:graphicFrameChg>
      </pc:sldChg>
      <pc:sldChg chg="ord">
        <pc:chgData name="N Twelves" userId="S::ntwelves@thekings.devon.sch.uk::e14996f5-f25f-4a94-b182-3a46f5859ba3" providerId="AD" clId="Web-{2EB55908-FFDB-F7DB-2D7C-E3DE9FAD99C7}" dt="2025-11-21T11:23:40.227" v="254"/>
        <pc:sldMkLst>
          <pc:docMk/>
          <pc:sldMk cId="3048645255" sldId="361"/>
        </pc:sldMkLst>
      </pc:sldChg>
      <pc:sldChg chg="modSp ord">
        <pc:chgData name="N Twelves" userId="S::ntwelves@thekings.devon.sch.uk::e14996f5-f25f-4a94-b182-3a46f5859ba3" providerId="AD" clId="Web-{2EB55908-FFDB-F7DB-2D7C-E3DE9FAD99C7}" dt="2025-11-21T11:23:40.227" v="252"/>
        <pc:sldMkLst>
          <pc:docMk/>
          <pc:sldMk cId="1749430307" sldId="363"/>
        </pc:sldMkLst>
        <pc:spChg chg="mod">
          <ac:chgData name="N Twelves" userId="S::ntwelves@thekings.devon.sch.uk::e14996f5-f25f-4a94-b182-3a46f5859ba3" providerId="AD" clId="Web-{2EB55908-FFDB-F7DB-2D7C-E3DE9FAD99C7}" dt="2025-11-21T11:17:31.711" v="91" actId="20577"/>
          <ac:spMkLst>
            <pc:docMk/>
            <pc:sldMk cId="1749430307" sldId="363"/>
            <ac:spMk id="3" creationId="{7AB87CE2-F2E9-886B-602B-37E09CF5165E}"/>
          </ac:spMkLst>
        </pc:spChg>
      </pc:sldChg>
      <pc:sldChg chg="ord">
        <pc:chgData name="N Twelves" userId="S::ntwelves@thekings.devon.sch.uk::e14996f5-f25f-4a94-b182-3a46f5859ba3" providerId="AD" clId="Web-{2EB55908-FFDB-F7DB-2D7C-E3DE9FAD99C7}" dt="2025-11-21T11:23:40.227" v="237"/>
        <pc:sldMkLst>
          <pc:docMk/>
          <pc:sldMk cId="2466998917" sldId="364"/>
        </pc:sldMkLst>
      </pc:sldChg>
      <pc:sldChg chg="modSp ord">
        <pc:chgData name="N Twelves" userId="S::ntwelves@thekings.devon.sch.uk::e14996f5-f25f-4a94-b182-3a46f5859ba3" providerId="AD" clId="Web-{2EB55908-FFDB-F7DB-2D7C-E3DE9FAD99C7}" dt="2025-11-21T11:39:33.850" v="791" actId="20577"/>
        <pc:sldMkLst>
          <pc:docMk/>
          <pc:sldMk cId="1085288304" sldId="365"/>
        </pc:sldMkLst>
        <pc:spChg chg="mod">
          <ac:chgData name="N Twelves" userId="S::ntwelves@thekings.devon.sch.uk::e14996f5-f25f-4a94-b182-3a46f5859ba3" providerId="AD" clId="Web-{2EB55908-FFDB-F7DB-2D7C-E3DE9FAD99C7}" dt="2025-11-21T11:39:33.850" v="791" actId="20577"/>
          <ac:spMkLst>
            <pc:docMk/>
            <pc:sldMk cId="1085288304" sldId="365"/>
            <ac:spMk id="2" creationId="{C8872596-85A2-5145-A984-0D858FA4AFC3}"/>
          </ac:spMkLst>
        </pc:spChg>
        <pc:spChg chg="mod">
          <ac:chgData name="N Twelves" userId="S::ntwelves@thekings.devon.sch.uk::e14996f5-f25f-4a94-b182-3a46f5859ba3" providerId="AD" clId="Web-{2EB55908-FFDB-F7DB-2D7C-E3DE9FAD99C7}" dt="2025-11-21T11:38:48.530" v="762" actId="20577"/>
          <ac:spMkLst>
            <pc:docMk/>
            <pc:sldMk cId="1085288304" sldId="365"/>
            <ac:spMk id="5" creationId="{494DAA42-9269-93F3-05D1-05D2DAC241A8}"/>
          </ac:spMkLst>
        </pc:spChg>
        <pc:spChg chg="mod">
          <ac:chgData name="N Twelves" userId="S::ntwelves@thekings.devon.sch.uk::e14996f5-f25f-4a94-b182-3a46f5859ba3" providerId="AD" clId="Web-{2EB55908-FFDB-F7DB-2D7C-E3DE9FAD99C7}" dt="2025-11-21T11:39:21.379" v="787" actId="20577"/>
          <ac:spMkLst>
            <pc:docMk/>
            <pc:sldMk cId="1085288304" sldId="365"/>
            <ac:spMk id="6" creationId="{F0C2C765-F5F9-0976-9D8A-3615FA5A9F28}"/>
          </ac:spMkLst>
        </pc:spChg>
      </pc:sldChg>
      <pc:sldChg chg="ord">
        <pc:chgData name="N Twelves" userId="S::ntwelves@thekings.devon.sch.uk::e14996f5-f25f-4a94-b182-3a46f5859ba3" providerId="AD" clId="Web-{2EB55908-FFDB-F7DB-2D7C-E3DE9FAD99C7}" dt="2025-11-21T11:23:40.227" v="250"/>
        <pc:sldMkLst>
          <pc:docMk/>
          <pc:sldMk cId="2018117686" sldId="366"/>
        </pc:sldMkLst>
      </pc:sldChg>
      <pc:sldChg chg="modSp add replId">
        <pc:chgData name="N Twelves" userId="S::ntwelves@thekings.devon.sch.uk::e14996f5-f25f-4a94-b182-3a46f5859ba3" providerId="AD" clId="Web-{2EB55908-FFDB-F7DB-2D7C-E3DE9FAD99C7}" dt="2025-11-21T11:43:07.263" v="831" actId="20577"/>
        <pc:sldMkLst>
          <pc:docMk/>
          <pc:sldMk cId="1145126234" sldId="367"/>
        </pc:sldMkLst>
        <pc:spChg chg="mod">
          <ac:chgData name="N Twelves" userId="S::ntwelves@thekings.devon.sch.uk::e14996f5-f25f-4a94-b182-3a46f5859ba3" providerId="AD" clId="Web-{2EB55908-FFDB-F7DB-2D7C-E3DE9FAD99C7}" dt="2025-11-21T11:43:07.263" v="831" actId="20577"/>
          <ac:spMkLst>
            <pc:docMk/>
            <pc:sldMk cId="1145126234" sldId="367"/>
            <ac:spMk id="2" creationId="{5E6E7573-5B38-EFE5-4092-F86F347BCD07}"/>
          </ac:spMkLst>
        </pc:spChg>
        <pc:spChg chg="mod">
          <ac:chgData name="N Twelves" userId="S::ntwelves@thekings.devon.sch.uk::e14996f5-f25f-4a94-b182-3a46f5859ba3" providerId="AD" clId="Web-{2EB55908-FFDB-F7DB-2D7C-E3DE9FAD99C7}" dt="2025-11-21T11:42:56.715" v="825" actId="20577"/>
          <ac:spMkLst>
            <pc:docMk/>
            <pc:sldMk cId="1145126234" sldId="367"/>
            <ac:spMk id="3" creationId="{96C5732C-C184-413A-BC69-0A03F773A0DF}"/>
          </ac:spMkLst>
        </pc:spChg>
      </pc:sldChg>
    </pc:docChg>
  </pc:docChgLst>
  <pc:docChgLst>
    <pc:chgData name="N Twelves" userId="S::ntwelves@thekings.devon.sch.uk::e14996f5-f25f-4a94-b182-3a46f5859ba3" providerId="AD" clId="Web-{B8F26990-F38F-4D4B-1890-1D4250A308C4}"/>
    <pc:docChg chg="modSld">
      <pc:chgData name="N Twelves" userId="S::ntwelves@thekings.devon.sch.uk::e14996f5-f25f-4a94-b182-3a46f5859ba3" providerId="AD" clId="Web-{B8F26990-F38F-4D4B-1890-1D4250A308C4}" dt="2025-12-03T10:31:39.139" v="8" actId="1076"/>
      <pc:docMkLst>
        <pc:docMk/>
      </pc:docMkLst>
      <pc:sldChg chg="modSp">
        <pc:chgData name="N Twelves" userId="S::ntwelves@thekings.devon.sch.uk::e14996f5-f25f-4a94-b182-3a46f5859ba3" providerId="AD" clId="Web-{B8F26990-F38F-4D4B-1890-1D4250A308C4}" dt="2025-12-03T10:31:39.139" v="8" actId="1076"/>
        <pc:sldMkLst>
          <pc:docMk/>
          <pc:sldMk cId="1654491773" sldId="354"/>
        </pc:sldMkLst>
        <pc:spChg chg="mod">
          <ac:chgData name="N Twelves" userId="S::ntwelves@thekings.devon.sch.uk::e14996f5-f25f-4a94-b182-3a46f5859ba3" providerId="AD" clId="Web-{B8F26990-F38F-4D4B-1890-1D4250A308C4}" dt="2025-12-03T10:31:33.545" v="7" actId="20577"/>
          <ac:spMkLst>
            <pc:docMk/>
            <pc:sldMk cId="1654491773" sldId="354"/>
            <ac:spMk id="3" creationId="{CB93B5FB-CEA2-43F8-BF27-FAC977AAAC7C}"/>
          </ac:spMkLst>
        </pc:spChg>
        <pc:spChg chg="mod">
          <ac:chgData name="N Twelves" userId="S::ntwelves@thekings.devon.sch.uk::e14996f5-f25f-4a94-b182-3a46f5859ba3" providerId="AD" clId="Web-{B8F26990-F38F-4D4B-1890-1D4250A308C4}" dt="2025-12-03T10:31:39.139" v="8" actId="1076"/>
          <ac:spMkLst>
            <pc:docMk/>
            <pc:sldMk cId="1654491773" sldId="354"/>
            <ac:spMk id="4" creationId="{70EE2428-45C3-4E1E-B0B8-1EDDF3366A9A}"/>
          </ac:spMkLst>
        </pc:spChg>
      </pc:sldChg>
    </pc:docChg>
  </pc:docChgLst>
  <pc:docChgLst>
    <pc:chgData name="N Twelves" userId="S::ntwelves@thekings.devon.sch.uk::e14996f5-f25f-4a94-b182-3a46f5859ba3" providerId="AD" clId="Web-{4F722CFE-5AC2-AE73-D953-C243F224568C}"/>
    <pc:docChg chg="addSld modSld">
      <pc:chgData name="N Twelves" userId="S::ntwelves@thekings.devon.sch.uk::e14996f5-f25f-4a94-b182-3a46f5859ba3" providerId="AD" clId="Web-{4F722CFE-5AC2-AE73-D953-C243F224568C}" dt="2025-11-19T10:40:18.920" v="279" actId="20577"/>
      <pc:docMkLst>
        <pc:docMk/>
      </pc:docMkLst>
      <pc:sldChg chg="addSp delSp modSp">
        <pc:chgData name="N Twelves" userId="S::ntwelves@thekings.devon.sch.uk::e14996f5-f25f-4a94-b182-3a46f5859ba3" providerId="AD" clId="Web-{4F722CFE-5AC2-AE73-D953-C243F224568C}" dt="2025-11-19T10:39:52.091" v="277" actId="20577"/>
        <pc:sldMkLst>
          <pc:docMk/>
          <pc:sldMk cId="2272294769" sldId="327"/>
        </pc:sldMkLst>
        <pc:spChg chg="mod">
          <ac:chgData name="N Twelves" userId="S::ntwelves@thekings.devon.sch.uk::e14996f5-f25f-4a94-b182-3a46f5859ba3" providerId="AD" clId="Web-{4F722CFE-5AC2-AE73-D953-C243F224568C}" dt="2025-11-19T10:39:31.497" v="260" actId="20577"/>
          <ac:spMkLst>
            <pc:docMk/>
            <pc:sldMk cId="2272294769" sldId="327"/>
            <ac:spMk id="2" creationId="{00000000-0000-0000-0000-000000000000}"/>
          </ac:spMkLst>
        </pc:spChg>
        <pc:spChg chg="mod">
          <ac:chgData name="N Twelves" userId="S::ntwelves@thekings.devon.sch.uk::e14996f5-f25f-4a94-b182-3a46f5859ba3" providerId="AD" clId="Web-{4F722CFE-5AC2-AE73-D953-C243F224568C}" dt="2025-11-19T10:39:52.091" v="277" actId="20577"/>
          <ac:spMkLst>
            <pc:docMk/>
            <pc:sldMk cId="2272294769" sldId="327"/>
            <ac:spMk id="14" creationId="{00000000-0000-0000-0000-000000000000}"/>
          </ac:spMkLst>
        </pc:spChg>
      </pc:sldChg>
      <pc:sldChg chg="modSp">
        <pc:chgData name="N Twelves" userId="S::ntwelves@thekings.devon.sch.uk::e14996f5-f25f-4a94-b182-3a46f5859ba3" providerId="AD" clId="Web-{4F722CFE-5AC2-AE73-D953-C243F224568C}" dt="2025-11-19T10:35:14.066" v="231"/>
        <pc:sldMkLst>
          <pc:docMk/>
          <pc:sldMk cId="4083476863" sldId="330"/>
        </pc:sldMkLst>
        <pc:graphicFrameChg chg="mod modGraphic">
          <ac:chgData name="N Twelves" userId="S::ntwelves@thekings.devon.sch.uk::e14996f5-f25f-4a94-b182-3a46f5859ba3" providerId="AD" clId="Web-{4F722CFE-5AC2-AE73-D953-C243F224568C}" dt="2025-11-19T10:35:14.066" v="231"/>
          <ac:graphicFrameMkLst>
            <pc:docMk/>
            <pc:sldMk cId="4083476863" sldId="330"/>
            <ac:graphicFrameMk id="4" creationId="{8F2D0717-4C68-4975-889A-60DC30BE4595}"/>
          </ac:graphicFrameMkLst>
        </pc:graphicFrameChg>
      </pc:sldChg>
      <pc:sldChg chg="modSp">
        <pc:chgData name="N Twelves" userId="S::ntwelves@thekings.devon.sch.uk::e14996f5-f25f-4a94-b182-3a46f5859ba3" providerId="AD" clId="Web-{4F722CFE-5AC2-AE73-D953-C243F224568C}" dt="2025-11-19T10:33:02.683" v="164" actId="20577"/>
        <pc:sldMkLst>
          <pc:docMk/>
          <pc:sldMk cId="2796579181" sldId="340"/>
        </pc:sldMkLst>
        <pc:spChg chg="mod">
          <ac:chgData name="N Twelves" userId="S::ntwelves@thekings.devon.sch.uk::e14996f5-f25f-4a94-b182-3a46f5859ba3" providerId="AD" clId="Web-{4F722CFE-5AC2-AE73-D953-C243F224568C}" dt="2025-11-19T10:33:02.683" v="164" actId="20577"/>
          <ac:spMkLst>
            <pc:docMk/>
            <pc:sldMk cId="2796579181" sldId="340"/>
            <ac:spMk id="3" creationId="{00000000-0000-0000-0000-000000000000}"/>
          </ac:spMkLst>
        </pc:spChg>
      </pc:sldChg>
      <pc:sldChg chg="modSp">
        <pc:chgData name="N Twelves" userId="S::ntwelves@thekings.devon.sch.uk::e14996f5-f25f-4a94-b182-3a46f5859ba3" providerId="AD" clId="Web-{4F722CFE-5AC2-AE73-D953-C243F224568C}" dt="2025-11-19T10:34:27.829" v="210" actId="20577"/>
        <pc:sldMkLst>
          <pc:docMk/>
          <pc:sldMk cId="4046958119" sldId="350"/>
        </pc:sldMkLst>
        <pc:spChg chg="mod">
          <ac:chgData name="N Twelves" userId="S::ntwelves@thekings.devon.sch.uk::e14996f5-f25f-4a94-b182-3a46f5859ba3" providerId="AD" clId="Web-{4F722CFE-5AC2-AE73-D953-C243F224568C}" dt="2025-11-19T10:34:27.829" v="210" actId="20577"/>
          <ac:spMkLst>
            <pc:docMk/>
            <pc:sldMk cId="4046958119" sldId="350"/>
            <ac:spMk id="2" creationId="{00000000-0000-0000-0000-000000000000}"/>
          </ac:spMkLst>
        </pc:spChg>
      </pc:sldChg>
      <pc:sldChg chg="modSp">
        <pc:chgData name="N Twelves" userId="S::ntwelves@thekings.devon.sch.uk::e14996f5-f25f-4a94-b182-3a46f5859ba3" providerId="AD" clId="Web-{4F722CFE-5AC2-AE73-D953-C243F224568C}" dt="2025-11-19T10:34:31.876" v="211" actId="1076"/>
        <pc:sldMkLst>
          <pc:docMk/>
          <pc:sldMk cId="3157072767" sldId="359"/>
        </pc:sldMkLst>
        <pc:spChg chg="mod">
          <ac:chgData name="N Twelves" userId="S::ntwelves@thekings.devon.sch.uk::e14996f5-f25f-4a94-b182-3a46f5859ba3" providerId="AD" clId="Web-{4F722CFE-5AC2-AE73-D953-C243F224568C}" dt="2025-11-19T10:34:31.876" v="211" actId="1076"/>
          <ac:spMkLst>
            <pc:docMk/>
            <pc:sldMk cId="3157072767" sldId="359"/>
            <ac:spMk id="3" creationId="{16E1B4AE-13FB-2BA3-F9D6-68E463D77166}"/>
          </ac:spMkLst>
        </pc:spChg>
        <pc:graphicFrameChg chg="mod modGraphic">
          <ac:chgData name="N Twelves" userId="S::ntwelves@thekings.devon.sch.uk::e14996f5-f25f-4a94-b182-3a46f5859ba3" providerId="AD" clId="Web-{4F722CFE-5AC2-AE73-D953-C243F224568C}" dt="2025-11-19T10:30:06.931" v="5"/>
          <ac:graphicFrameMkLst>
            <pc:docMk/>
            <pc:sldMk cId="3157072767" sldId="359"/>
            <ac:graphicFrameMk id="4" creationId="{164F35C2-CB36-1252-7A8F-F511B0987109}"/>
          </ac:graphicFrameMkLst>
        </pc:graphicFrameChg>
      </pc:sldChg>
      <pc:sldChg chg="modSp">
        <pc:chgData name="N Twelves" userId="S::ntwelves@thekings.devon.sch.uk::e14996f5-f25f-4a94-b182-3a46f5859ba3" providerId="AD" clId="Web-{4F722CFE-5AC2-AE73-D953-C243F224568C}" dt="2025-11-19T10:30:32.759" v="26" actId="1076"/>
        <pc:sldMkLst>
          <pc:docMk/>
          <pc:sldMk cId="3048645255" sldId="361"/>
        </pc:sldMkLst>
        <pc:spChg chg="mod">
          <ac:chgData name="N Twelves" userId="S::ntwelves@thekings.devon.sch.uk::e14996f5-f25f-4a94-b182-3a46f5859ba3" providerId="AD" clId="Web-{4F722CFE-5AC2-AE73-D953-C243F224568C}" dt="2025-11-19T10:30:32.759" v="26" actId="1076"/>
          <ac:spMkLst>
            <pc:docMk/>
            <pc:sldMk cId="3048645255" sldId="361"/>
            <ac:spMk id="10" creationId="{492E1FB0-0F33-BAD8-C472-FF045B21CE82}"/>
          </ac:spMkLst>
        </pc:spChg>
        <pc:graphicFrameChg chg="mod modGraphic">
          <ac:chgData name="N Twelves" userId="S::ntwelves@thekings.devon.sch.uk::e14996f5-f25f-4a94-b182-3a46f5859ba3" providerId="AD" clId="Web-{4F722CFE-5AC2-AE73-D953-C243F224568C}" dt="2025-11-19T10:30:29.056" v="25"/>
          <ac:graphicFrameMkLst>
            <pc:docMk/>
            <pc:sldMk cId="3048645255" sldId="361"/>
            <ac:graphicFrameMk id="4" creationId="{F6D78C80-87F5-5001-1ED1-DBC24ACC56ED}"/>
          </ac:graphicFrameMkLst>
        </pc:graphicFrameChg>
      </pc:sldChg>
      <pc:sldChg chg="modSp">
        <pc:chgData name="N Twelves" userId="S::ntwelves@thekings.devon.sch.uk::e14996f5-f25f-4a94-b182-3a46f5859ba3" providerId="AD" clId="Web-{4F722CFE-5AC2-AE73-D953-C243F224568C}" dt="2025-11-19T10:33:38.717" v="179" actId="20577"/>
        <pc:sldMkLst>
          <pc:docMk/>
          <pc:sldMk cId="1085288304" sldId="365"/>
        </pc:sldMkLst>
        <pc:spChg chg="mod">
          <ac:chgData name="N Twelves" userId="S::ntwelves@thekings.devon.sch.uk::e14996f5-f25f-4a94-b182-3a46f5859ba3" providerId="AD" clId="Web-{4F722CFE-5AC2-AE73-D953-C243F224568C}" dt="2025-11-19T10:33:38.717" v="179" actId="20577"/>
          <ac:spMkLst>
            <pc:docMk/>
            <pc:sldMk cId="1085288304" sldId="365"/>
            <ac:spMk id="5" creationId="{494DAA42-9269-93F3-05D1-05D2DAC241A8}"/>
          </ac:spMkLst>
        </pc:spChg>
        <pc:spChg chg="mod">
          <ac:chgData name="N Twelves" userId="S::ntwelves@thekings.devon.sch.uk::e14996f5-f25f-4a94-b182-3a46f5859ba3" providerId="AD" clId="Web-{4F722CFE-5AC2-AE73-D953-C243F224568C}" dt="2025-11-19T10:33:12.496" v="165" actId="14100"/>
          <ac:spMkLst>
            <pc:docMk/>
            <pc:sldMk cId="1085288304" sldId="365"/>
            <ac:spMk id="6" creationId="{F0C2C765-F5F9-0976-9D8A-3615FA5A9F28}"/>
          </ac:spMkLst>
        </pc:spChg>
        <pc:spChg chg="mod">
          <ac:chgData name="N Twelves" userId="S::ntwelves@thekings.devon.sch.uk::e14996f5-f25f-4a94-b182-3a46f5859ba3" providerId="AD" clId="Web-{4F722CFE-5AC2-AE73-D953-C243F224568C}" dt="2025-11-19T10:33:21.622" v="171" actId="14100"/>
          <ac:spMkLst>
            <pc:docMk/>
            <pc:sldMk cId="1085288304" sldId="365"/>
            <ac:spMk id="7" creationId="{FE00FA5C-939C-0398-7104-F7B0867527ED}"/>
          </ac:spMkLst>
        </pc:spChg>
      </pc:sldChg>
      <pc:sldChg chg="addSp modSp new">
        <pc:chgData name="N Twelves" userId="S::ntwelves@thekings.devon.sch.uk::e14996f5-f25f-4a94-b182-3a46f5859ba3" providerId="AD" clId="Web-{4F722CFE-5AC2-AE73-D953-C243F224568C}" dt="2025-11-19T10:40:18.920" v="279" actId="20577"/>
        <pc:sldMkLst>
          <pc:docMk/>
          <pc:sldMk cId="2018117686" sldId="366"/>
        </pc:sldMkLst>
        <pc:spChg chg="add mod">
          <ac:chgData name="N Twelves" userId="S::ntwelves@thekings.devon.sch.uk::e14996f5-f25f-4a94-b182-3a46f5859ba3" providerId="AD" clId="Web-{4F722CFE-5AC2-AE73-D953-C243F224568C}" dt="2025-11-19T10:40:18.920" v="279" actId="20577"/>
          <ac:spMkLst>
            <pc:docMk/>
            <pc:sldMk cId="2018117686" sldId="366"/>
            <ac:spMk id="2" creationId="{DE06BFD5-C68D-83A2-09A3-6A125C74BE06}"/>
          </ac:spMkLst>
        </pc:spChg>
      </pc:sldChg>
    </pc:docChg>
  </pc:docChgLst>
  <pc:docChgLst>
    <pc:chgData name="N Twelves" userId="S::ntwelves@thekings.devon.sch.uk::e14996f5-f25f-4a94-b182-3a46f5859ba3" providerId="AD" clId="Web-{D61C7C37-19DD-2793-684C-F4D6576F725A}"/>
    <pc:docChg chg="modSld">
      <pc:chgData name="N Twelves" userId="S::ntwelves@thekings.devon.sch.uk::e14996f5-f25f-4a94-b182-3a46f5859ba3" providerId="AD" clId="Web-{D61C7C37-19DD-2793-684C-F4D6576F725A}" dt="2025-11-27T12:49:00.499" v="74" actId="20577"/>
      <pc:docMkLst>
        <pc:docMk/>
      </pc:docMkLst>
      <pc:sldChg chg="modSp">
        <pc:chgData name="N Twelves" userId="S::ntwelves@thekings.devon.sch.uk::e14996f5-f25f-4a94-b182-3a46f5859ba3" providerId="AD" clId="Web-{D61C7C37-19DD-2793-684C-F4D6576F725A}" dt="2025-11-27T12:49:00.499" v="74" actId="20577"/>
        <pc:sldMkLst>
          <pc:docMk/>
          <pc:sldMk cId="1055476996" sldId="353"/>
        </pc:sldMkLst>
        <pc:spChg chg="mod">
          <ac:chgData name="N Twelves" userId="S::ntwelves@thekings.devon.sch.uk::e14996f5-f25f-4a94-b182-3a46f5859ba3" providerId="AD" clId="Web-{D61C7C37-19DD-2793-684C-F4D6576F725A}" dt="2025-11-27T12:49:00.499" v="74" actId="20577"/>
          <ac:spMkLst>
            <pc:docMk/>
            <pc:sldMk cId="1055476996" sldId="353"/>
            <ac:spMk id="4" creationId="{896A2C10-E034-4D86-AD7F-EAD4DE2C7BF1}"/>
          </ac:spMkLst>
        </pc:spChg>
      </pc:sldChg>
    </pc:docChg>
  </pc:docChgLst>
  <pc:docChgLst>
    <pc:chgData name="N Twelves" userId="S::ntwelves@thekings.devon.sch.uk::e14996f5-f25f-4a94-b182-3a46f5859ba3" providerId="AD" clId="Web-{ACFC231C-BB86-39DB-1B30-9AB67F7ED6B2}"/>
    <pc:docChg chg="modSld">
      <pc:chgData name="N Twelves" userId="S::ntwelves@thekings.devon.sch.uk::e14996f5-f25f-4a94-b182-3a46f5859ba3" providerId="AD" clId="Web-{ACFC231C-BB86-39DB-1B30-9AB67F7ED6B2}" dt="2025-12-01T09:45:36.851" v="3"/>
      <pc:docMkLst>
        <pc:docMk/>
      </pc:docMkLst>
      <pc:sldChg chg="modSp">
        <pc:chgData name="N Twelves" userId="S::ntwelves@thekings.devon.sch.uk::e14996f5-f25f-4a94-b182-3a46f5859ba3" providerId="AD" clId="Web-{ACFC231C-BB86-39DB-1B30-9AB67F7ED6B2}" dt="2025-12-01T09:45:30.586" v="1"/>
        <pc:sldMkLst>
          <pc:docMk/>
          <pc:sldMk cId="3661047410" sldId="355"/>
        </pc:sldMkLst>
        <pc:graphicFrameChg chg="mod modGraphic">
          <ac:chgData name="N Twelves" userId="S::ntwelves@thekings.devon.sch.uk::e14996f5-f25f-4a94-b182-3a46f5859ba3" providerId="AD" clId="Web-{ACFC231C-BB86-39DB-1B30-9AB67F7ED6B2}" dt="2025-12-01T09:45:30.586" v="1"/>
          <ac:graphicFrameMkLst>
            <pc:docMk/>
            <pc:sldMk cId="3661047410" sldId="355"/>
            <ac:graphicFrameMk id="4" creationId="{E5FB8CC8-E98B-4979-9AAF-1110601C9E98}"/>
          </ac:graphicFrameMkLst>
        </pc:graphicFrameChg>
      </pc:sldChg>
      <pc:sldChg chg="modSp">
        <pc:chgData name="N Twelves" userId="S::ntwelves@thekings.devon.sch.uk::e14996f5-f25f-4a94-b182-3a46f5859ba3" providerId="AD" clId="Web-{ACFC231C-BB86-39DB-1B30-9AB67F7ED6B2}" dt="2025-12-01T09:45:36.851" v="3"/>
        <pc:sldMkLst>
          <pc:docMk/>
          <pc:sldMk cId="2466998917" sldId="364"/>
        </pc:sldMkLst>
        <pc:graphicFrameChg chg="mod modGraphic">
          <ac:chgData name="N Twelves" userId="S::ntwelves@thekings.devon.sch.uk::e14996f5-f25f-4a94-b182-3a46f5859ba3" providerId="AD" clId="Web-{ACFC231C-BB86-39DB-1B30-9AB67F7ED6B2}" dt="2025-12-01T09:45:36.851" v="3"/>
          <ac:graphicFrameMkLst>
            <pc:docMk/>
            <pc:sldMk cId="2466998917" sldId="364"/>
            <ac:graphicFrameMk id="4" creationId="{EA180A73-636A-318A-ABE2-09B719E5E14C}"/>
          </ac:graphicFrameMkLst>
        </pc:graphicFrameChg>
      </pc:sldChg>
    </pc:docChg>
  </pc:docChgLst>
  <pc:docChgLst>
    <pc:chgData name="N Twelves" userId="e14996f5-f25f-4a94-b182-3a46f5859ba3" providerId="ADAL" clId="{512DA2CF-7755-4554-B69A-852B8F219F43}"/>
    <pc:docChg chg="modSld modShowInfo">
      <pc:chgData name="N Twelves" userId="e14996f5-f25f-4a94-b182-3a46f5859ba3" providerId="ADAL" clId="{512DA2CF-7755-4554-B69A-852B8F219F43}" dt="2025-12-03T10:19:56.575" v="2" actId="729"/>
      <pc:docMkLst>
        <pc:docMk/>
      </pc:docMkLst>
      <pc:sldChg chg="modTransition">
        <pc:chgData name="N Twelves" userId="e14996f5-f25f-4a94-b182-3a46f5859ba3" providerId="ADAL" clId="{512DA2CF-7755-4554-B69A-852B8F219F43}" dt="2025-12-03T10:18:37.218" v="0"/>
        <pc:sldMkLst>
          <pc:docMk/>
          <pc:sldMk cId="1002609210" sldId="256"/>
        </pc:sldMkLst>
      </pc:sldChg>
      <pc:sldChg chg="modTransition">
        <pc:chgData name="N Twelves" userId="e14996f5-f25f-4a94-b182-3a46f5859ba3" providerId="ADAL" clId="{512DA2CF-7755-4554-B69A-852B8F219F43}" dt="2025-12-03T10:18:37.218" v="0"/>
        <pc:sldMkLst>
          <pc:docMk/>
          <pc:sldMk cId="2272294769" sldId="327"/>
        </pc:sldMkLst>
      </pc:sldChg>
      <pc:sldChg chg="modTransition">
        <pc:chgData name="N Twelves" userId="e14996f5-f25f-4a94-b182-3a46f5859ba3" providerId="ADAL" clId="{512DA2CF-7755-4554-B69A-852B8F219F43}" dt="2025-12-03T10:18:37.218" v="0"/>
        <pc:sldMkLst>
          <pc:docMk/>
          <pc:sldMk cId="4083476863" sldId="330"/>
        </pc:sldMkLst>
      </pc:sldChg>
      <pc:sldChg chg="modTransition">
        <pc:chgData name="N Twelves" userId="e14996f5-f25f-4a94-b182-3a46f5859ba3" providerId="ADAL" clId="{512DA2CF-7755-4554-B69A-852B8F219F43}" dt="2025-12-03T10:18:37.218" v="0"/>
        <pc:sldMkLst>
          <pc:docMk/>
          <pc:sldMk cId="1724639600" sldId="332"/>
        </pc:sldMkLst>
      </pc:sldChg>
      <pc:sldChg chg="modTransition">
        <pc:chgData name="N Twelves" userId="e14996f5-f25f-4a94-b182-3a46f5859ba3" providerId="ADAL" clId="{512DA2CF-7755-4554-B69A-852B8F219F43}" dt="2025-12-03T10:18:37.218" v="0"/>
        <pc:sldMkLst>
          <pc:docMk/>
          <pc:sldMk cId="467142844" sldId="337"/>
        </pc:sldMkLst>
      </pc:sldChg>
      <pc:sldChg chg="modTransition">
        <pc:chgData name="N Twelves" userId="e14996f5-f25f-4a94-b182-3a46f5859ba3" providerId="ADAL" clId="{512DA2CF-7755-4554-B69A-852B8F219F43}" dt="2025-12-03T10:18:37.218" v="0"/>
        <pc:sldMkLst>
          <pc:docMk/>
          <pc:sldMk cId="3989568554" sldId="338"/>
        </pc:sldMkLst>
      </pc:sldChg>
      <pc:sldChg chg="modTransition">
        <pc:chgData name="N Twelves" userId="e14996f5-f25f-4a94-b182-3a46f5859ba3" providerId="ADAL" clId="{512DA2CF-7755-4554-B69A-852B8F219F43}" dt="2025-12-03T10:18:37.218" v="0"/>
        <pc:sldMkLst>
          <pc:docMk/>
          <pc:sldMk cId="2586711791" sldId="339"/>
        </pc:sldMkLst>
      </pc:sldChg>
      <pc:sldChg chg="modTransition">
        <pc:chgData name="N Twelves" userId="e14996f5-f25f-4a94-b182-3a46f5859ba3" providerId="ADAL" clId="{512DA2CF-7755-4554-B69A-852B8F219F43}" dt="2025-12-03T10:18:37.218" v="0"/>
        <pc:sldMkLst>
          <pc:docMk/>
          <pc:sldMk cId="2796579181" sldId="340"/>
        </pc:sldMkLst>
      </pc:sldChg>
      <pc:sldChg chg="modTransition">
        <pc:chgData name="N Twelves" userId="e14996f5-f25f-4a94-b182-3a46f5859ba3" providerId="ADAL" clId="{512DA2CF-7755-4554-B69A-852B8F219F43}" dt="2025-12-03T10:18:37.218" v="0"/>
        <pc:sldMkLst>
          <pc:docMk/>
          <pc:sldMk cId="1875497126" sldId="341"/>
        </pc:sldMkLst>
      </pc:sldChg>
      <pc:sldChg chg="modTransition">
        <pc:chgData name="N Twelves" userId="e14996f5-f25f-4a94-b182-3a46f5859ba3" providerId="ADAL" clId="{512DA2CF-7755-4554-B69A-852B8F219F43}" dt="2025-12-03T10:18:37.218" v="0"/>
        <pc:sldMkLst>
          <pc:docMk/>
          <pc:sldMk cId="3159691659" sldId="343"/>
        </pc:sldMkLst>
      </pc:sldChg>
      <pc:sldChg chg="modTransition">
        <pc:chgData name="N Twelves" userId="e14996f5-f25f-4a94-b182-3a46f5859ba3" providerId="ADAL" clId="{512DA2CF-7755-4554-B69A-852B8F219F43}" dt="2025-12-03T10:18:37.218" v="0"/>
        <pc:sldMkLst>
          <pc:docMk/>
          <pc:sldMk cId="4040948508" sldId="344"/>
        </pc:sldMkLst>
      </pc:sldChg>
      <pc:sldChg chg="modTransition">
        <pc:chgData name="N Twelves" userId="e14996f5-f25f-4a94-b182-3a46f5859ba3" providerId="ADAL" clId="{512DA2CF-7755-4554-B69A-852B8F219F43}" dt="2025-12-03T10:18:37.218" v="0"/>
        <pc:sldMkLst>
          <pc:docMk/>
          <pc:sldMk cId="4046958119" sldId="350"/>
        </pc:sldMkLst>
      </pc:sldChg>
      <pc:sldChg chg="modTransition">
        <pc:chgData name="N Twelves" userId="e14996f5-f25f-4a94-b182-3a46f5859ba3" providerId="ADAL" clId="{512DA2CF-7755-4554-B69A-852B8F219F43}" dt="2025-12-03T10:18:37.218" v="0"/>
        <pc:sldMkLst>
          <pc:docMk/>
          <pc:sldMk cId="1055476996" sldId="353"/>
        </pc:sldMkLst>
      </pc:sldChg>
      <pc:sldChg chg="modTransition">
        <pc:chgData name="N Twelves" userId="e14996f5-f25f-4a94-b182-3a46f5859ba3" providerId="ADAL" clId="{512DA2CF-7755-4554-B69A-852B8F219F43}" dt="2025-12-03T10:18:37.218" v="0"/>
        <pc:sldMkLst>
          <pc:docMk/>
          <pc:sldMk cId="1654491773" sldId="354"/>
        </pc:sldMkLst>
      </pc:sldChg>
      <pc:sldChg chg="modTransition">
        <pc:chgData name="N Twelves" userId="e14996f5-f25f-4a94-b182-3a46f5859ba3" providerId="ADAL" clId="{512DA2CF-7755-4554-B69A-852B8F219F43}" dt="2025-12-03T10:18:37.218" v="0"/>
        <pc:sldMkLst>
          <pc:docMk/>
          <pc:sldMk cId="3661047410" sldId="355"/>
        </pc:sldMkLst>
      </pc:sldChg>
      <pc:sldChg chg="modTransition">
        <pc:chgData name="N Twelves" userId="e14996f5-f25f-4a94-b182-3a46f5859ba3" providerId="ADAL" clId="{512DA2CF-7755-4554-B69A-852B8F219F43}" dt="2025-12-03T10:18:37.218" v="0"/>
        <pc:sldMkLst>
          <pc:docMk/>
          <pc:sldMk cId="2467494640" sldId="356"/>
        </pc:sldMkLst>
      </pc:sldChg>
      <pc:sldChg chg="modTransition">
        <pc:chgData name="N Twelves" userId="e14996f5-f25f-4a94-b182-3a46f5859ba3" providerId="ADAL" clId="{512DA2CF-7755-4554-B69A-852B8F219F43}" dt="2025-12-03T10:18:37.218" v="0"/>
        <pc:sldMkLst>
          <pc:docMk/>
          <pc:sldMk cId="3123733115" sldId="357"/>
        </pc:sldMkLst>
      </pc:sldChg>
      <pc:sldChg chg="modTransition">
        <pc:chgData name="N Twelves" userId="e14996f5-f25f-4a94-b182-3a46f5859ba3" providerId="ADAL" clId="{512DA2CF-7755-4554-B69A-852B8F219F43}" dt="2025-12-03T10:18:37.218" v="0"/>
        <pc:sldMkLst>
          <pc:docMk/>
          <pc:sldMk cId="3157072767" sldId="359"/>
        </pc:sldMkLst>
      </pc:sldChg>
      <pc:sldChg chg="modTransition">
        <pc:chgData name="N Twelves" userId="e14996f5-f25f-4a94-b182-3a46f5859ba3" providerId="ADAL" clId="{512DA2CF-7755-4554-B69A-852B8F219F43}" dt="2025-12-03T10:18:37.218" v="0"/>
        <pc:sldMkLst>
          <pc:docMk/>
          <pc:sldMk cId="3048645255" sldId="361"/>
        </pc:sldMkLst>
      </pc:sldChg>
      <pc:sldChg chg="modTransition">
        <pc:chgData name="N Twelves" userId="e14996f5-f25f-4a94-b182-3a46f5859ba3" providerId="ADAL" clId="{512DA2CF-7755-4554-B69A-852B8F219F43}" dt="2025-12-03T10:18:37.218" v="0"/>
        <pc:sldMkLst>
          <pc:docMk/>
          <pc:sldMk cId="1749430307" sldId="363"/>
        </pc:sldMkLst>
      </pc:sldChg>
      <pc:sldChg chg="modTransition">
        <pc:chgData name="N Twelves" userId="e14996f5-f25f-4a94-b182-3a46f5859ba3" providerId="ADAL" clId="{512DA2CF-7755-4554-B69A-852B8F219F43}" dt="2025-12-03T10:18:37.218" v="0"/>
        <pc:sldMkLst>
          <pc:docMk/>
          <pc:sldMk cId="2466998917" sldId="364"/>
        </pc:sldMkLst>
      </pc:sldChg>
      <pc:sldChg chg="modTransition">
        <pc:chgData name="N Twelves" userId="e14996f5-f25f-4a94-b182-3a46f5859ba3" providerId="ADAL" clId="{512DA2CF-7755-4554-B69A-852B8F219F43}" dt="2025-12-03T10:18:37.218" v="0"/>
        <pc:sldMkLst>
          <pc:docMk/>
          <pc:sldMk cId="1085288304" sldId="365"/>
        </pc:sldMkLst>
      </pc:sldChg>
      <pc:sldChg chg="mod modTransition modShow">
        <pc:chgData name="N Twelves" userId="e14996f5-f25f-4a94-b182-3a46f5859ba3" providerId="ADAL" clId="{512DA2CF-7755-4554-B69A-852B8F219F43}" dt="2025-12-03T10:19:56.575" v="2" actId="729"/>
        <pc:sldMkLst>
          <pc:docMk/>
          <pc:sldMk cId="2018117686" sldId="366"/>
        </pc:sldMkLst>
      </pc:sldChg>
      <pc:sldChg chg="modTransition">
        <pc:chgData name="N Twelves" userId="e14996f5-f25f-4a94-b182-3a46f5859ba3" providerId="ADAL" clId="{512DA2CF-7755-4554-B69A-852B8F219F43}" dt="2025-12-03T10:18:37.218" v="0"/>
        <pc:sldMkLst>
          <pc:docMk/>
          <pc:sldMk cId="1145126234" sldId="367"/>
        </pc:sldMkLst>
      </pc:sldChg>
    </pc:docChg>
  </pc:docChgLst>
  <pc:docChgLst>
    <pc:chgData name="N Twelves" userId="S::ntwelves@thekings.devon.sch.uk::e14996f5-f25f-4a94-b182-3a46f5859ba3" providerId="AD" clId="Web-{38D0D6ED-6A6B-44D5-68B8-4A0E06A92A3A}"/>
    <pc:docChg chg="modSld">
      <pc:chgData name="N Twelves" userId="S::ntwelves@thekings.devon.sch.uk::e14996f5-f25f-4a94-b182-3a46f5859ba3" providerId="AD" clId="Web-{38D0D6ED-6A6B-44D5-68B8-4A0E06A92A3A}" dt="2025-12-05T14:45:04.793" v="34" actId="20577"/>
      <pc:docMkLst>
        <pc:docMk/>
      </pc:docMkLst>
      <pc:sldChg chg="modSp">
        <pc:chgData name="N Twelves" userId="S::ntwelves@thekings.devon.sch.uk::e14996f5-f25f-4a94-b182-3a46f5859ba3" providerId="AD" clId="Web-{38D0D6ED-6A6B-44D5-68B8-4A0E06A92A3A}" dt="2025-12-05T14:45:04.793" v="34" actId="20577"/>
        <pc:sldMkLst>
          <pc:docMk/>
          <pc:sldMk cId="1085288304" sldId="365"/>
        </pc:sldMkLst>
        <pc:spChg chg="mod">
          <ac:chgData name="N Twelves" userId="S::ntwelves@thekings.devon.sch.uk::e14996f5-f25f-4a94-b182-3a46f5859ba3" providerId="AD" clId="Web-{38D0D6ED-6A6B-44D5-68B8-4A0E06A92A3A}" dt="2025-12-05T14:44:48.385" v="32" actId="14100"/>
          <ac:spMkLst>
            <pc:docMk/>
            <pc:sldMk cId="1085288304" sldId="365"/>
            <ac:spMk id="5" creationId="{494DAA42-9269-93F3-05D1-05D2DAC241A8}"/>
          </ac:spMkLst>
        </pc:spChg>
        <pc:spChg chg="mod">
          <ac:chgData name="N Twelves" userId="S::ntwelves@thekings.devon.sch.uk::e14996f5-f25f-4a94-b182-3a46f5859ba3" providerId="AD" clId="Web-{38D0D6ED-6A6B-44D5-68B8-4A0E06A92A3A}" dt="2025-12-05T14:45:01.433" v="33" actId="20577"/>
          <ac:spMkLst>
            <pc:docMk/>
            <pc:sldMk cId="1085288304" sldId="365"/>
            <ac:spMk id="6" creationId="{F0C2C765-F5F9-0976-9D8A-3615FA5A9F28}"/>
          </ac:spMkLst>
        </pc:spChg>
        <pc:spChg chg="mod">
          <ac:chgData name="N Twelves" userId="S::ntwelves@thekings.devon.sch.uk::e14996f5-f25f-4a94-b182-3a46f5859ba3" providerId="AD" clId="Web-{38D0D6ED-6A6B-44D5-68B8-4A0E06A92A3A}" dt="2025-12-05T14:44:48.385" v="32" actId="14100"/>
          <ac:spMkLst>
            <pc:docMk/>
            <pc:sldMk cId="1085288304" sldId="365"/>
            <ac:spMk id="7" creationId="{FE00FA5C-939C-0398-7104-F7B0867527ED}"/>
          </ac:spMkLst>
        </pc:spChg>
        <pc:spChg chg="mod">
          <ac:chgData name="N Twelves" userId="S::ntwelves@thekings.devon.sch.uk::e14996f5-f25f-4a94-b182-3a46f5859ba3" providerId="AD" clId="Web-{38D0D6ED-6A6B-44D5-68B8-4A0E06A92A3A}" dt="2025-12-05T14:45:04.793" v="34" actId="20577"/>
          <ac:spMkLst>
            <pc:docMk/>
            <pc:sldMk cId="1085288304" sldId="365"/>
            <ac:spMk id="8" creationId="{3DFE4F94-BEEA-19B7-3B1C-AEAFB8034D62}"/>
          </ac:spMkLst>
        </pc:spChg>
      </pc:sldChg>
      <pc:sldChg chg="modSp">
        <pc:chgData name="N Twelves" userId="S::ntwelves@thekings.devon.sch.uk::e14996f5-f25f-4a94-b182-3a46f5859ba3" providerId="AD" clId="Web-{38D0D6ED-6A6B-44D5-68B8-4A0E06A92A3A}" dt="2025-12-05T14:44:32.024" v="30" actId="20577"/>
        <pc:sldMkLst>
          <pc:docMk/>
          <pc:sldMk cId="1145126234" sldId="367"/>
        </pc:sldMkLst>
        <pc:spChg chg="mod">
          <ac:chgData name="N Twelves" userId="S::ntwelves@thekings.devon.sch.uk::e14996f5-f25f-4a94-b182-3a46f5859ba3" providerId="AD" clId="Web-{38D0D6ED-6A6B-44D5-68B8-4A0E06A92A3A}" dt="2025-12-05T14:44:32.024" v="30" actId="20577"/>
          <ac:spMkLst>
            <pc:docMk/>
            <pc:sldMk cId="1145126234" sldId="367"/>
            <ac:spMk id="3" creationId="{96C5732C-C184-413A-BC69-0A03F773A0D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877D49C-02BC-4213-9746-327E0E654E47}"/>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88383D4-CD27-43F3-8334-33A902C80010}"/>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856C768A-68C6-4BAC-914B-B13FE4F68815}" type="datetimeFigureOut">
              <a:rPr lang="en-GB" smtClean="0"/>
              <a:t>08/12/2025</a:t>
            </a:fld>
            <a:endParaRPr lang="en-GB"/>
          </a:p>
        </p:txBody>
      </p:sp>
      <p:sp>
        <p:nvSpPr>
          <p:cNvPr id="4" name="Footer Placeholder 3">
            <a:extLst>
              <a:ext uri="{FF2B5EF4-FFF2-40B4-BE49-F238E27FC236}">
                <a16:creationId xmlns:a16="http://schemas.microsoft.com/office/drawing/2014/main" id="{5539ABBF-2B63-47BA-8661-72652F7134FB}"/>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CFE9E8D-EC74-4402-BAB9-5D3075F1333F}"/>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F3A3CDFF-0FAE-486D-B1D7-B517827C8612}" type="slidenum">
              <a:rPr lang="en-GB" smtClean="0"/>
              <a:t>‹#›</a:t>
            </a:fld>
            <a:endParaRPr lang="en-GB"/>
          </a:p>
        </p:txBody>
      </p:sp>
    </p:spTree>
    <p:extLst>
      <p:ext uri="{BB962C8B-B14F-4D97-AF65-F5344CB8AC3E}">
        <p14:creationId xmlns:p14="http://schemas.microsoft.com/office/powerpoint/2010/main" val="33303329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62A991AF-4B32-AF49-B045-6D31C8C9CC69}" type="datetimeFigureOut">
              <a:rPr lang="en-US" smtClean="0"/>
              <a:t>12/8/2025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1440" tIns="45720" rIns="91440" bIns="45720" rtlCol="0" anchor="b"/>
          <a:lstStyle>
            <a:lvl1pPr algn="r">
              <a:defRPr sz="1200"/>
            </a:lvl1pPr>
          </a:lstStyle>
          <a:p>
            <a:fld id="{90FE41E1-4E19-B141-A893-D6554E2A0F3A}" type="slidenum">
              <a:rPr lang="en-US" smtClean="0"/>
              <a:t>‹#›</a:t>
            </a:fld>
            <a:endParaRPr lang="en-US"/>
          </a:p>
        </p:txBody>
      </p:sp>
    </p:spTree>
    <p:extLst>
      <p:ext uri="{BB962C8B-B14F-4D97-AF65-F5344CB8AC3E}">
        <p14:creationId xmlns:p14="http://schemas.microsoft.com/office/powerpoint/2010/main" val="16461034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0FE41E1-4E19-B141-A893-D6554E2A0F3A}" type="slidenum">
              <a:rPr lang="en-US" smtClean="0"/>
              <a:t>1</a:t>
            </a:fld>
            <a:endParaRPr lang="en-US"/>
          </a:p>
        </p:txBody>
      </p:sp>
    </p:spTree>
    <p:extLst>
      <p:ext uri="{BB962C8B-B14F-4D97-AF65-F5344CB8AC3E}">
        <p14:creationId xmlns:p14="http://schemas.microsoft.com/office/powerpoint/2010/main" val="1713053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5783C5-1CA1-4B6E-A1C6-69594ABAE579}" type="slidenum">
              <a:rPr lang="en-GB" smtClean="0"/>
              <a:t>3</a:t>
            </a:fld>
            <a:endParaRPr lang="en-GB"/>
          </a:p>
        </p:txBody>
      </p:sp>
    </p:spTree>
    <p:extLst>
      <p:ext uri="{BB962C8B-B14F-4D97-AF65-F5344CB8AC3E}">
        <p14:creationId xmlns:p14="http://schemas.microsoft.com/office/powerpoint/2010/main" val="2649057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Luke</a:t>
            </a:r>
          </a:p>
        </p:txBody>
      </p:sp>
      <p:sp>
        <p:nvSpPr>
          <p:cNvPr id="4" name="Slide Number Placeholder 3"/>
          <p:cNvSpPr>
            <a:spLocks noGrp="1"/>
          </p:cNvSpPr>
          <p:nvPr>
            <p:ph type="sldNum" sz="quarter" idx="10"/>
          </p:nvPr>
        </p:nvSpPr>
        <p:spPr/>
        <p:txBody>
          <a:bodyPr/>
          <a:lstStyle/>
          <a:p>
            <a:fld id="{8F5783C5-1CA1-4B6E-A1C6-69594ABAE579}" type="slidenum">
              <a:rPr lang="en-GB" smtClean="0"/>
              <a:t>4</a:t>
            </a:fld>
            <a:endParaRPr lang="en-GB"/>
          </a:p>
        </p:txBody>
      </p:sp>
    </p:spTree>
    <p:extLst>
      <p:ext uri="{BB962C8B-B14F-4D97-AF65-F5344CB8AC3E}">
        <p14:creationId xmlns:p14="http://schemas.microsoft.com/office/powerpoint/2010/main" val="2143171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5783C5-1CA1-4B6E-A1C6-69594ABAE579}" type="slidenum">
              <a:rPr lang="en-GB" smtClean="0"/>
              <a:t>8</a:t>
            </a:fld>
            <a:endParaRPr lang="en-GB"/>
          </a:p>
        </p:txBody>
      </p:sp>
    </p:spTree>
    <p:extLst>
      <p:ext uri="{BB962C8B-B14F-4D97-AF65-F5344CB8AC3E}">
        <p14:creationId xmlns:p14="http://schemas.microsoft.com/office/powerpoint/2010/main" val="1400629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5783C5-1CA1-4B6E-A1C6-69594ABAE579}" type="slidenum">
              <a:rPr lang="en-GB" smtClean="0"/>
              <a:t>9</a:t>
            </a:fld>
            <a:endParaRPr lang="en-GB"/>
          </a:p>
        </p:txBody>
      </p:sp>
    </p:spTree>
    <p:extLst>
      <p:ext uri="{BB962C8B-B14F-4D97-AF65-F5344CB8AC3E}">
        <p14:creationId xmlns:p14="http://schemas.microsoft.com/office/powerpoint/2010/main" val="2711725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Luke</a:t>
            </a:r>
          </a:p>
        </p:txBody>
      </p:sp>
      <p:sp>
        <p:nvSpPr>
          <p:cNvPr id="4" name="Slide Number Placeholder 3"/>
          <p:cNvSpPr>
            <a:spLocks noGrp="1"/>
          </p:cNvSpPr>
          <p:nvPr>
            <p:ph type="sldNum" sz="quarter" idx="10"/>
          </p:nvPr>
        </p:nvSpPr>
        <p:spPr/>
        <p:txBody>
          <a:bodyPr/>
          <a:lstStyle/>
          <a:p>
            <a:fld id="{8F5783C5-1CA1-4B6E-A1C6-69594ABAE579}" type="slidenum">
              <a:rPr lang="en-GB" smtClean="0"/>
              <a:t>11</a:t>
            </a:fld>
            <a:endParaRPr lang="en-GB"/>
          </a:p>
        </p:txBody>
      </p:sp>
    </p:spTree>
    <p:extLst>
      <p:ext uri="{BB962C8B-B14F-4D97-AF65-F5344CB8AC3E}">
        <p14:creationId xmlns:p14="http://schemas.microsoft.com/office/powerpoint/2010/main" val="1413515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5783C5-1CA1-4B6E-A1C6-69594ABAE579}" type="slidenum">
              <a:rPr lang="en-GB" smtClean="0"/>
              <a:t>12</a:t>
            </a:fld>
            <a:endParaRPr lang="en-GB"/>
          </a:p>
        </p:txBody>
      </p:sp>
    </p:spTree>
    <p:extLst>
      <p:ext uri="{BB962C8B-B14F-4D97-AF65-F5344CB8AC3E}">
        <p14:creationId xmlns:p14="http://schemas.microsoft.com/office/powerpoint/2010/main" val="2356040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Luke</a:t>
            </a:r>
          </a:p>
        </p:txBody>
      </p:sp>
      <p:sp>
        <p:nvSpPr>
          <p:cNvPr id="4" name="Slide Number Placeholder 3"/>
          <p:cNvSpPr>
            <a:spLocks noGrp="1"/>
          </p:cNvSpPr>
          <p:nvPr>
            <p:ph type="sldNum" sz="quarter" idx="10"/>
          </p:nvPr>
        </p:nvSpPr>
        <p:spPr/>
        <p:txBody>
          <a:bodyPr/>
          <a:lstStyle/>
          <a:p>
            <a:fld id="{8F5783C5-1CA1-4B6E-A1C6-69594ABAE579}" type="slidenum">
              <a:rPr lang="en-GB" smtClean="0"/>
              <a:t>13</a:t>
            </a:fld>
            <a:endParaRPr lang="en-GB"/>
          </a:p>
        </p:txBody>
      </p:sp>
    </p:spTree>
    <p:extLst>
      <p:ext uri="{BB962C8B-B14F-4D97-AF65-F5344CB8AC3E}">
        <p14:creationId xmlns:p14="http://schemas.microsoft.com/office/powerpoint/2010/main" val="4117391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Luke</a:t>
            </a:r>
          </a:p>
        </p:txBody>
      </p:sp>
      <p:sp>
        <p:nvSpPr>
          <p:cNvPr id="4" name="Slide Number Placeholder 3"/>
          <p:cNvSpPr>
            <a:spLocks noGrp="1"/>
          </p:cNvSpPr>
          <p:nvPr>
            <p:ph type="sldNum" sz="quarter" idx="10"/>
          </p:nvPr>
        </p:nvSpPr>
        <p:spPr/>
        <p:txBody>
          <a:bodyPr/>
          <a:lstStyle/>
          <a:p>
            <a:fld id="{8F5783C5-1CA1-4B6E-A1C6-69594ABAE579}" type="slidenum">
              <a:rPr lang="en-GB" smtClean="0"/>
              <a:t>14</a:t>
            </a:fld>
            <a:endParaRPr lang="en-GB"/>
          </a:p>
        </p:txBody>
      </p:sp>
    </p:spTree>
    <p:extLst>
      <p:ext uri="{BB962C8B-B14F-4D97-AF65-F5344CB8AC3E}">
        <p14:creationId xmlns:p14="http://schemas.microsoft.com/office/powerpoint/2010/main" val="2416315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Luke</a:t>
            </a:r>
          </a:p>
        </p:txBody>
      </p:sp>
      <p:sp>
        <p:nvSpPr>
          <p:cNvPr id="4" name="Slide Number Placeholder 3"/>
          <p:cNvSpPr>
            <a:spLocks noGrp="1"/>
          </p:cNvSpPr>
          <p:nvPr>
            <p:ph type="sldNum" sz="quarter" idx="10"/>
          </p:nvPr>
        </p:nvSpPr>
        <p:spPr/>
        <p:txBody>
          <a:bodyPr/>
          <a:lstStyle/>
          <a:p>
            <a:fld id="{8F5783C5-1CA1-4B6E-A1C6-69594ABAE579}" type="slidenum">
              <a:rPr lang="en-GB" smtClean="0"/>
              <a:t>15</a:t>
            </a:fld>
            <a:endParaRPr lang="en-GB"/>
          </a:p>
        </p:txBody>
      </p:sp>
    </p:spTree>
    <p:extLst>
      <p:ext uri="{BB962C8B-B14F-4D97-AF65-F5344CB8AC3E}">
        <p14:creationId xmlns:p14="http://schemas.microsoft.com/office/powerpoint/2010/main" val="3614841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C6969-C09F-AA45-19EC-784636E41E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FC1B95-46DC-8CFB-E57E-D2C535FCC5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156984-74A3-CF8F-1196-7BB871F6FCA3}"/>
              </a:ext>
            </a:extLst>
          </p:cNvPr>
          <p:cNvSpPr>
            <a:spLocks noGrp="1"/>
          </p:cNvSpPr>
          <p:nvPr>
            <p:ph type="body" idx="1"/>
          </p:nvPr>
        </p:nvSpPr>
        <p:spPr/>
        <p:txBody>
          <a:bodyPr/>
          <a:lstStyle/>
          <a:p>
            <a:r>
              <a:rPr lang="en-GB" dirty="0"/>
              <a:t>Luke</a:t>
            </a:r>
          </a:p>
        </p:txBody>
      </p:sp>
      <p:sp>
        <p:nvSpPr>
          <p:cNvPr id="4" name="Slide Number Placeholder 3">
            <a:extLst>
              <a:ext uri="{FF2B5EF4-FFF2-40B4-BE49-F238E27FC236}">
                <a16:creationId xmlns:a16="http://schemas.microsoft.com/office/drawing/2014/main" id="{FE7D88F6-8F7F-34FD-7925-9E9A30F0B105}"/>
              </a:ext>
            </a:extLst>
          </p:cNvPr>
          <p:cNvSpPr>
            <a:spLocks noGrp="1"/>
          </p:cNvSpPr>
          <p:nvPr>
            <p:ph type="sldNum" sz="quarter" idx="10"/>
          </p:nvPr>
        </p:nvSpPr>
        <p:spPr/>
        <p:txBody>
          <a:bodyPr/>
          <a:lstStyle/>
          <a:p>
            <a:fld id="{8F5783C5-1CA1-4B6E-A1C6-69594ABAE579}" type="slidenum">
              <a:rPr lang="en-GB" smtClean="0"/>
              <a:t>16</a:t>
            </a:fld>
            <a:endParaRPr lang="en-GB"/>
          </a:p>
        </p:txBody>
      </p:sp>
    </p:spTree>
    <p:extLst>
      <p:ext uri="{BB962C8B-B14F-4D97-AF65-F5344CB8AC3E}">
        <p14:creationId xmlns:p14="http://schemas.microsoft.com/office/powerpoint/2010/main" val="663754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5783C5-1CA1-4B6E-A1C6-69594ABAE579}" type="slidenum">
              <a:rPr lang="en-GB" smtClean="0"/>
              <a:t>18</a:t>
            </a:fld>
            <a:endParaRPr lang="en-GB"/>
          </a:p>
        </p:txBody>
      </p:sp>
    </p:spTree>
    <p:extLst>
      <p:ext uri="{BB962C8B-B14F-4D97-AF65-F5344CB8AC3E}">
        <p14:creationId xmlns:p14="http://schemas.microsoft.com/office/powerpoint/2010/main" val="26174649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Luke</a:t>
            </a:r>
          </a:p>
        </p:txBody>
      </p:sp>
      <p:sp>
        <p:nvSpPr>
          <p:cNvPr id="4" name="Slide Number Placeholder 3"/>
          <p:cNvSpPr>
            <a:spLocks noGrp="1"/>
          </p:cNvSpPr>
          <p:nvPr>
            <p:ph type="sldNum" sz="quarter" idx="10"/>
          </p:nvPr>
        </p:nvSpPr>
        <p:spPr/>
        <p:txBody>
          <a:bodyPr/>
          <a:lstStyle/>
          <a:p>
            <a:fld id="{8F5783C5-1CA1-4B6E-A1C6-69594ABAE579}" type="slidenum">
              <a:rPr lang="en-GB" smtClean="0"/>
              <a:t>19</a:t>
            </a:fld>
            <a:endParaRPr lang="en-GB"/>
          </a:p>
        </p:txBody>
      </p:sp>
    </p:spTree>
    <p:extLst>
      <p:ext uri="{BB962C8B-B14F-4D97-AF65-F5344CB8AC3E}">
        <p14:creationId xmlns:p14="http://schemas.microsoft.com/office/powerpoint/2010/main" val="2370563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5783C5-1CA1-4B6E-A1C6-69594ABAE579}" type="slidenum">
              <a:rPr lang="en-GB" smtClean="0"/>
              <a:t>23</a:t>
            </a:fld>
            <a:endParaRPr lang="en-GB"/>
          </a:p>
        </p:txBody>
      </p:sp>
    </p:spTree>
    <p:extLst>
      <p:ext uri="{BB962C8B-B14F-4D97-AF65-F5344CB8AC3E}">
        <p14:creationId xmlns:p14="http://schemas.microsoft.com/office/powerpoint/2010/main" val="25638205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79584"/>
            <a:ext cx="7772400" cy="1098752"/>
          </a:xfrm>
        </p:spPr>
        <p:txBody>
          <a:bodyPr/>
          <a:lstStyle/>
          <a:p>
            <a:r>
              <a:rPr lang="en-GB"/>
              <a:t>Click to edit Master title style</a:t>
            </a:r>
            <a:endParaRPr lang="en-US"/>
          </a:p>
        </p:txBody>
      </p:sp>
      <p:sp>
        <p:nvSpPr>
          <p:cNvPr id="4" name="Date Placeholder 3"/>
          <p:cNvSpPr>
            <a:spLocks noGrp="1"/>
          </p:cNvSpPr>
          <p:nvPr>
            <p:ph type="dt" sz="half" idx="10"/>
          </p:nvPr>
        </p:nvSpPr>
        <p:spPr/>
        <p:txBody>
          <a:bodyPr/>
          <a:lstStyle/>
          <a:p>
            <a:fld id="{B355F8CE-7752-224A-BB39-88941A586159}"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71C0D-321F-0643-B637-D25D153BFDE8}" type="slidenum">
              <a:rPr lang="en-US" smtClean="0"/>
              <a:t>‹#›</a:t>
            </a:fld>
            <a:endParaRPr lang="en-US"/>
          </a:p>
        </p:txBody>
      </p:sp>
      <p:pic>
        <p:nvPicPr>
          <p:cNvPr id="8" name="Picture 7">
            <a:extLst>
              <a:ext uri="{FF2B5EF4-FFF2-40B4-BE49-F238E27FC236}">
                <a16:creationId xmlns:a16="http://schemas.microsoft.com/office/drawing/2014/main" id="{533646C0-6712-43C9-88F9-3A8CF92DF0C7}"/>
              </a:ext>
            </a:extLst>
          </p:cNvPr>
          <p:cNvPicPr>
            <a:picLocks noChangeAspect="1"/>
          </p:cNvPicPr>
          <p:nvPr userDrawn="1"/>
        </p:nvPicPr>
        <p:blipFill>
          <a:blip r:embed="rId2"/>
          <a:stretch>
            <a:fillRect/>
          </a:stretch>
        </p:blipFill>
        <p:spPr>
          <a:xfrm>
            <a:off x="838200" y="696249"/>
            <a:ext cx="7467600" cy="3238500"/>
          </a:xfrm>
          <a:prstGeom prst="rect">
            <a:avLst/>
          </a:prstGeom>
        </p:spPr>
      </p:pic>
    </p:spTree>
    <p:extLst>
      <p:ext uri="{BB962C8B-B14F-4D97-AF65-F5344CB8AC3E}">
        <p14:creationId xmlns:p14="http://schemas.microsoft.com/office/powerpoint/2010/main" val="3084824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355F8CE-7752-224A-BB39-88941A586159}"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355353304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429000"/>
            <a:ext cx="7772400" cy="1500447"/>
          </a:xfrm>
        </p:spPr>
        <p:txBody>
          <a:bodyPr anchor="t"/>
          <a:lstStyle>
            <a:lvl1pPr algn="l">
              <a:defRPr sz="4000" b="1" cap="all"/>
            </a:lvl1pPr>
          </a:lstStyle>
          <a:p>
            <a:r>
              <a:rPr lang="en-GB" dirty="0"/>
              <a:t>Click to edit Master title style</a:t>
            </a:r>
            <a:endParaRPr lang="en-US" dirty="0"/>
          </a:p>
        </p:txBody>
      </p:sp>
      <p:sp>
        <p:nvSpPr>
          <p:cNvPr id="4" name="Date Placeholder 3"/>
          <p:cNvSpPr>
            <a:spLocks noGrp="1"/>
          </p:cNvSpPr>
          <p:nvPr>
            <p:ph type="dt" sz="half" idx="10"/>
          </p:nvPr>
        </p:nvSpPr>
        <p:spPr/>
        <p:txBody>
          <a:bodyPr/>
          <a:lstStyle/>
          <a:p>
            <a:fld id="{B355F8CE-7752-224A-BB39-88941A586159}"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71C0D-321F-0643-B637-D25D153BFDE8}" type="slidenum">
              <a:rPr lang="en-US" smtClean="0"/>
              <a:t>‹#›</a:t>
            </a:fld>
            <a:endParaRPr lang="en-US"/>
          </a:p>
        </p:txBody>
      </p:sp>
      <p:pic>
        <p:nvPicPr>
          <p:cNvPr id="7" name="Picture 6">
            <a:extLst>
              <a:ext uri="{FF2B5EF4-FFF2-40B4-BE49-F238E27FC236}">
                <a16:creationId xmlns:a16="http://schemas.microsoft.com/office/drawing/2014/main" id="{4BEF4B56-B32A-451E-8D12-1CB3367F02AD}"/>
              </a:ext>
            </a:extLst>
          </p:cNvPr>
          <p:cNvPicPr>
            <a:picLocks noChangeAspect="1"/>
          </p:cNvPicPr>
          <p:nvPr userDrawn="1"/>
        </p:nvPicPr>
        <p:blipFill>
          <a:blip r:embed="rId2"/>
          <a:stretch>
            <a:fillRect/>
          </a:stretch>
        </p:blipFill>
        <p:spPr>
          <a:xfrm>
            <a:off x="457200" y="541914"/>
            <a:ext cx="4933112" cy="2139360"/>
          </a:xfrm>
          <a:prstGeom prst="rect">
            <a:avLst/>
          </a:prstGeom>
        </p:spPr>
      </p:pic>
    </p:spTree>
    <p:extLst>
      <p:ext uri="{BB962C8B-B14F-4D97-AF65-F5344CB8AC3E}">
        <p14:creationId xmlns:p14="http://schemas.microsoft.com/office/powerpoint/2010/main" val="394118537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355F8CE-7752-224A-BB39-88941A586159}"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179589077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355F8CE-7752-224A-BB39-88941A586159}"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301231522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355F8CE-7752-224A-BB39-88941A586159}"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376644707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55F8CE-7752-224A-BB39-88941A586159}"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286137538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355F8CE-7752-224A-BB39-88941A586159}"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184808968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355F8CE-7752-224A-BB39-88941A586159}"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260118317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355F8CE-7752-224A-BB39-88941A586159}"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80213175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355F8CE-7752-224A-BB39-88941A586159}"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71C0D-321F-0643-B637-D25D153BFDE8}" type="slidenum">
              <a:rPr lang="en-US" smtClean="0"/>
              <a:t>‹#›</a:t>
            </a:fld>
            <a:endParaRPr lang="en-US"/>
          </a:p>
        </p:txBody>
      </p:sp>
    </p:spTree>
    <p:extLst>
      <p:ext uri="{BB962C8B-B14F-4D97-AF65-F5344CB8AC3E}">
        <p14:creationId xmlns:p14="http://schemas.microsoft.com/office/powerpoint/2010/main" val="423844231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ECEE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55F8CE-7752-224A-BB39-88941A586159}" type="datetimeFigureOut">
              <a:rPr lang="en-US" smtClean="0"/>
              <a:t>12/8/2025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871C0D-321F-0643-B637-D25D153BFDE8}" type="slidenum">
              <a:rPr lang="en-US" smtClean="0"/>
              <a:t>‹#›</a:t>
            </a:fld>
            <a:endParaRPr lang="en-US"/>
          </a:p>
        </p:txBody>
      </p:sp>
      <p:grpSp>
        <p:nvGrpSpPr>
          <p:cNvPr id="7" name="Group 6">
            <a:extLst>
              <a:ext uri="{FF2B5EF4-FFF2-40B4-BE49-F238E27FC236}">
                <a16:creationId xmlns:a16="http://schemas.microsoft.com/office/drawing/2014/main" id="{15AD2267-E207-429D-B9F5-A394575D30DF}"/>
              </a:ext>
            </a:extLst>
          </p:cNvPr>
          <p:cNvGrpSpPr/>
          <p:nvPr userDrawn="1"/>
        </p:nvGrpSpPr>
        <p:grpSpPr>
          <a:xfrm>
            <a:off x="0" y="6081978"/>
            <a:ext cx="9144000" cy="794132"/>
            <a:chOff x="0" y="6062663"/>
            <a:chExt cx="9144000" cy="795337"/>
          </a:xfrm>
        </p:grpSpPr>
        <p:grpSp>
          <p:nvGrpSpPr>
            <p:cNvPr id="8" name="Group 7">
              <a:extLst>
                <a:ext uri="{FF2B5EF4-FFF2-40B4-BE49-F238E27FC236}">
                  <a16:creationId xmlns:a16="http://schemas.microsoft.com/office/drawing/2014/main" id="{F3F62A4A-7E3B-492D-8693-2CF352940112}"/>
                </a:ext>
              </a:extLst>
            </p:cNvPr>
            <p:cNvGrpSpPr/>
            <p:nvPr/>
          </p:nvGrpSpPr>
          <p:grpSpPr>
            <a:xfrm>
              <a:off x="0" y="6062663"/>
              <a:ext cx="9144000" cy="795337"/>
              <a:chOff x="0" y="6062663"/>
              <a:chExt cx="9144000" cy="795337"/>
            </a:xfrm>
          </p:grpSpPr>
          <p:sp>
            <p:nvSpPr>
              <p:cNvPr id="15" name="Rectangle 14">
                <a:extLst>
                  <a:ext uri="{FF2B5EF4-FFF2-40B4-BE49-F238E27FC236}">
                    <a16:creationId xmlns:a16="http://schemas.microsoft.com/office/drawing/2014/main" id="{F9FA1CF4-1E0D-48A6-A167-8E5FF626DB4A}"/>
                  </a:ext>
                </a:extLst>
              </p:cNvPr>
              <p:cNvSpPr/>
              <p:nvPr/>
            </p:nvSpPr>
            <p:spPr>
              <a:xfrm>
                <a:off x="0" y="6126163"/>
                <a:ext cx="9144000" cy="731837"/>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8">
                <a:extLst>
                  <a:ext uri="{FF2B5EF4-FFF2-40B4-BE49-F238E27FC236}">
                    <a16:creationId xmlns:a16="http://schemas.microsoft.com/office/drawing/2014/main" id="{F435F307-9B50-46AD-BECE-2AAAFBA14BC9}"/>
                  </a:ext>
                </a:extLst>
              </p:cNvPr>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grpSp>
        <p:grpSp>
          <p:nvGrpSpPr>
            <p:cNvPr id="9" name="Group 8">
              <a:extLst>
                <a:ext uri="{FF2B5EF4-FFF2-40B4-BE49-F238E27FC236}">
                  <a16:creationId xmlns:a16="http://schemas.microsoft.com/office/drawing/2014/main" id="{D8DD639F-FE6B-4EB6-97AA-8F008904E4F4}"/>
                </a:ext>
              </a:extLst>
            </p:cNvPr>
            <p:cNvGrpSpPr/>
            <p:nvPr/>
          </p:nvGrpSpPr>
          <p:grpSpPr>
            <a:xfrm>
              <a:off x="0" y="6126163"/>
              <a:ext cx="9144000" cy="731837"/>
              <a:chOff x="0" y="5760245"/>
              <a:chExt cx="9144000" cy="731837"/>
            </a:xfrm>
          </p:grpSpPr>
          <p:pic>
            <p:nvPicPr>
              <p:cNvPr id="10" name="Picture 9" descr="crest BW Reverse.jpeg">
                <a:extLst>
                  <a:ext uri="{FF2B5EF4-FFF2-40B4-BE49-F238E27FC236}">
                    <a16:creationId xmlns:a16="http://schemas.microsoft.com/office/drawing/2014/main" id="{6B032987-BEC1-425C-8004-70143AA496FB}"/>
                  </a:ext>
                </a:extLst>
              </p:cNvPr>
              <p:cNvPicPr>
                <a:picLocks noChangeAspect="1"/>
              </p:cNvPicPr>
              <p:nvPr/>
            </p:nvPicPr>
            <p:blipFill rotWithShape="1">
              <a:blip r:embed="rId13" cstate="print">
                <a:alphaModFix amt="20000"/>
                <a:extLst>
                  <a:ext uri="{28A0092B-C50C-407E-A947-70E740481C1C}">
                    <a14:useLocalDpi xmlns:a14="http://schemas.microsoft.com/office/drawing/2010/main"/>
                  </a:ext>
                </a:extLst>
              </a:blip>
              <a:srcRect/>
              <a:stretch/>
            </p:blipFill>
            <p:spPr>
              <a:xfrm>
                <a:off x="0" y="5760245"/>
                <a:ext cx="9144000" cy="731837"/>
              </a:xfrm>
              <a:prstGeom prst="rect">
                <a:avLst/>
              </a:prstGeom>
            </p:spPr>
          </p:pic>
          <p:sp>
            <p:nvSpPr>
              <p:cNvPr id="11" name="Rectangle 10">
                <a:extLst>
                  <a:ext uri="{FF2B5EF4-FFF2-40B4-BE49-F238E27FC236}">
                    <a16:creationId xmlns:a16="http://schemas.microsoft.com/office/drawing/2014/main" id="{AEF78395-E54F-4A6C-8404-FABD9EE7C859}"/>
                  </a:ext>
                </a:extLst>
              </p:cNvPr>
              <p:cNvSpPr/>
              <p:nvPr/>
            </p:nvSpPr>
            <p:spPr>
              <a:xfrm>
                <a:off x="7223447" y="5883067"/>
                <a:ext cx="530551" cy="5095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815ACB7-D801-4744-BFC4-9D1213B9531D}"/>
                  </a:ext>
                </a:extLst>
              </p:cNvPr>
              <p:cNvSpPr/>
              <p:nvPr/>
            </p:nvSpPr>
            <p:spPr>
              <a:xfrm>
                <a:off x="6587233" y="5883067"/>
                <a:ext cx="530551" cy="50799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8A43485-6529-4858-BE27-F14DE16317AE}"/>
                  </a:ext>
                </a:extLst>
              </p:cNvPr>
              <p:cNvSpPr/>
              <p:nvPr/>
            </p:nvSpPr>
            <p:spPr>
              <a:xfrm>
                <a:off x="8482729" y="5888231"/>
                <a:ext cx="530551" cy="50799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9F6C2B3-228E-40AC-BC98-7BA6A3EF3EAA}"/>
                  </a:ext>
                </a:extLst>
              </p:cNvPr>
              <p:cNvSpPr/>
              <p:nvPr/>
            </p:nvSpPr>
            <p:spPr>
              <a:xfrm>
                <a:off x="7853530" y="5881435"/>
                <a:ext cx="530551" cy="50799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0597557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thekings.devon.sch.uk/page/?title=Student+Choices&amp;pid=31"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hyperlink" Target="https://www.talkingfutures.org.uk/"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office.com/"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hyperlink" Target="http://www.sims-options.co.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8"/>
          <p:cNvSpPr txBox="1">
            <a:spLocks/>
          </p:cNvSpPr>
          <p:nvPr/>
        </p:nvSpPr>
        <p:spPr>
          <a:xfrm>
            <a:off x="224238" y="4488073"/>
            <a:ext cx="8747125" cy="1470025"/>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4800" dirty="0">
                <a:latin typeface="+mn-lt"/>
              </a:rPr>
              <a:t>			</a:t>
            </a:r>
          </a:p>
        </p:txBody>
      </p:sp>
      <p:pic>
        <p:nvPicPr>
          <p:cNvPr id="10" name="Picture 9"/>
          <p:cNvPicPr>
            <a:picLocks noChangeAspect="1"/>
          </p:cNvPicPr>
          <p:nvPr/>
        </p:nvPicPr>
        <p:blipFill>
          <a:blip r:embed="rId3"/>
          <a:stretch>
            <a:fillRect/>
          </a:stretch>
        </p:blipFill>
        <p:spPr>
          <a:xfrm>
            <a:off x="31748" y="6128447"/>
            <a:ext cx="9112252" cy="733425"/>
          </a:xfrm>
          <a:prstGeom prst="rect">
            <a:avLst/>
          </a:prstGeom>
        </p:spPr>
      </p:pic>
      <p:sp>
        <p:nvSpPr>
          <p:cNvPr id="19" name="Title 18">
            <a:extLst>
              <a:ext uri="{FF2B5EF4-FFF2-40B4-BE49-F238E27FC236}">
                <a16:creationId xmlns:a16="http://schemas.microsoft.com/office/drawing/2014/main" id="{F21EF2B7-BB3A-48C8-AA9D-083E91C64768}"/>
              </a:ext>
            </a:extLst>
          </p:cNvPr>
          <p:cNvSpPr>
            <a:spLocks noGrp="1"/>
          </p:cNvSpPr>
          <p:nvPr>
            <p:ph type="ctrTitle"/>
          </p:nvPr>
        </p:nvSpPr>
        <p:spPr/>
        <p:txBody>
          <a:bodyPr>
            <a:normAutofit fontScale="90000"/>
          </a:bodyPr>
          <a:lstStyle/>
          <a:p>
            <a:r>
              <a:rPr lang="en-GB" dirty="0"/>
              <a:t>GCSE Options</a:t>
            </a:r>
            <a:br>
              <a:rPr lang="en-GB" dirty="0"/>
            </a:br>
            <a:r>
              <a:rPr lang="en-GB" sz="4000" dirty="0"/>
              <a:t>Please also refer to the Options Booklet</a:t>
            </a:r>
            <a:endParaRPr lang="en-GB" dirty="0"/>
          </a:p>
        </p:txBody>
      </p:sp>
    </p:spTree>
    <p:extLst>
      <p:ext uri="{BB962C8B-B14F-4D97-AF65-F5344CB8AC3E}">
        <p14:creationId xmlns:p14="http://schemas.microsoft.com/office/powerpoint/2010/main" val="100260921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DFE94-6F0F-4019-9A7F-35FFE337CEA6}"/>
              </a:ext>
            </a:extLst>
          </p:cNvPr>
          <p:cNvSpPr>
            <a:spLocks noGrp="1"/>
          </p:cNvSpPr>
          <p:nvPr>
            <p:ph type="title"/>
          </p:nvPr>
        </p:nvSpPr>
        <p:spPr>
          <a:xfrm>
            <a:off x="457200" y="61699"/>
            <a:ext cx="8229600" cy="399477"/>
          </a:xfrm>
        </p:spPr>
        <p:txBody>
          <a:bodyPr>
            <a:noAutofit/>
          </a:bodyPr>
          <a:lstStyle/>
          <a:p>
            <a:r>
              <a:rPr lang="en-GB" sz="3600" b="1" dirty="0"/>
              <a:t>KEY DATES</a:t>
            </a:r>
            <a:endParaRPr lang="en-GB" sz="3600" dirty="0"/>
          </a:p>
        </p:txBody>
      </p:sp>
      <p:graphicFrame>
        <p:nvGraphicFramePr>
          <p:cNvPr id="4" name="Content Placeholder 3">
            <a:extLst>
              <a:ext uri="{FF2B5EF4-FFF2-40B4-BE49-F238E27FC236}">
                <a16:creationId xmlns:a16="http://schemas.microsoft.com/office/drawing/2014/main" id="{E5FB8CC8-E98B-4979-9AAF-1110601C9E98}"/>
              </a:ext>
            </a:extLst>
          </p:cNvPr>
          <p:cNvGraphicFramePr>
            <a:graphicFrameLocks noGrp="1"/>
          </p:cNvGraphicFramePr>
          <p:nvPr>
            <p:ph idx="1"/>
            <p:extLst>
              <p:ext uri="{D42A27DB-BD31-4B8C-83A1-F6EECF244321}">
                <p14:modId xmlns:p14="http://schemas.microsoft.com/office/powerpoint/2010/main" val="1584662837"/>
              </p:ext>
            </p:extLst>
          </p:nvPr>
        </p:nvGraphicFramePr>
        <p:xfrm>
          <a:off x="166687" y="461177"/>
          <a:ext cx="8810626" cy="5690733"/>
        </p:xfrm>
        <a:graphic>
          <a:graphicData uri="http://schemas.openxmlformats.org/drawingml/2006/table">
            <a:tbl>
              <a:tblPr firstRow="1" bandRow="1">
                <a:tableStyleId>{22838BEF-8BB2-4498-84A7-C5851F593DF1}</a:tableStyleId>
              </a:tblPr>
              <a:tblGrid>
                <a:gridCol w="3101299">
                  <a:extLst>
                    <a:ext uri="{9D8B030D-6E8A-4147-A177-3AD203B41FA5}">
                      <a16:colId xmlns:a16="http://schemas.microsoft.com/office/drawing/2014/main" val="2179320058"/>
                    </a:ext>
                  </a:extLst>
                </a:gridCol>
                <a:gridCol w="5709327">
                  <a:extLst>
                    <a:ext uri="{9D8B030D-6E8A-4147-A177-3AD203B41FA5}">
                      <a16:colId xmlns:a16="http://schemas.microsoft.com/office/drawing/2014/main" val="1618950596"/>
                    </a:ext>
                  </a:extLst>
                </a:gridCol>
              </a:tblGrid>
              <a:tr h="37205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11</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December 2025</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Year 9 reports went home.</a:t>
                      </a:r>
                    </a:p>
                  </a:txBody>
                  <a:tcPr/>
                </a:tc>
                <a:extLst>
                  <a:ext uri="{0D108BD9-81ED-4DB2-BD59-A6C34878D82A}">
                    <a16:rowId xmlns:a16="http://schemas.microsoft.com/office/drawing/2014/main" val="2523600110"/>
                  </a:ext>
                </a:extLst>
              </a:tr>
              <a:tr h="65109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Mon 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&amp; Tue 6</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a:t>
                      </a:r>
                    </a:p>
                  </a:txBody>
                  <a:tcPr/>
                </a:tc>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1" kern="1200" dirty="0">
                          <a:solidFill>
                            <a:schemeClr val="dk1"/>
                          </a:solidFill>
                          <a:effectLst/>
                          <a:latin typeface="+mn-lt"/>
                          <a:ea typeface="+mn-ea"/>
                          <a:cs typeface="+mn-cs"/>
                        </a:rPr>
                        <a:t>Year 9 assemblies and input from Exeter College</a:t>
                      </a:r>
                    </a:p>
                    <a:p>
                      <a:pPr marL="285750" marR="0" lvl="0" indent="-285750" algn="l">
                        <a:lnSpc>
                          <a:spcPct val="100000"/>
                        </a:lnSpc>
                        <a:spcBef>
                          <a:spcPts val="0"/>
                        </a:spcBef>
                        <a:spcAft>
                          <a:spcPts val="0"/>
                        </a:spcAft>
                        <a:buClrTx/>
                        <a:buSzTx/>
                        <a:buFont typeface="Arial" panose="020B0604020202020204" pitchFamily="34" charset="0"/>
                        <a:buChar char="•"/>
                      </a:pPr>
                      <a:r>
                        <a:rPr lang="en-GB" sz="1800" b="1" kern="1200" dirty="0">
                          <a:solidFill>
                            <a:schemeClr val="dk1"/>
                          </a:solidFill>
                          <a:effectLst/>
                          <a:latin typeface="+mn-lt"/>
                          <a:ea typeface="+mn-ea"/>
                          <a:cs typeface="+mn-cs"/>
                        </a:rPr>
                        <a:t>End of the week – all information sent home. </a:t>
                      </a:r>
                    </a:p>
                  </a:txBody>
                  <a:tcPr/>
                </a:tc>
                <a:extLst>
                  <a:ext uri="{0D108BD9-81ED-4DB2-BD59-A6C34878D82A}">
                    <a16:rowId xmlns:a16="http://schemas.microsoft.com/office/drawing/2014/main" val="234766088"/>
                  </a:ext>
                </a:extLst>
              </a:tr>
              <a:tr h="66934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Mon 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 Wed 28</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Teachers provide information about their courses during subject lessons.</a:t>
                      </a:r>
                    </a:p>
                  </a:txBody>
                  <a:tcPr/>
                </a:tc>
                <a:extLst>
                  <a:ext uri="{0D108BD9-81ED-4DB2-BD59-A6C34878D82A}">
                    <a16:rowId xmlns:a16="http://schemas.microsoft.com/office/drawing/2014/main" val="1458708925"/>
                  </a:ext>
                </a:extLst>
              </a:tr>
              <a:tr h="3817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15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Year 9 Parents’ Evening &amp; Options talk.</a:t>
                      </a:r>
                    </a:p>
                  </a:txBody>
                  <a:tcPr/>
                </a:tc>
                <a:extLst>
                  <a:ext uri="{0D108BD9-81ED-4DB2-BD59-A6C34878D82A}">
                    <a16:rowId xmlns:a16="http://schemas.microsoft.com/office/drawing/2014/main" val="3263060734"/>
                  </a:ext>
                </a:extLst>
              </a:tr>
              <a:tr h="93013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15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 PM	</a:t>
                      </a:r>
                    </a:p>
                    <a:p>
                      <a:pPr>
                        <a:lnSpc>
                          <a:spcPct val="100000"/>
                        </a:lnSpc>
                      </a:pPr>
                      <a:endParaRPr lang="en-GB" b="1" dirty="0"/>
                    </a:p>
                  </a:txBody>
                  <a:tcPr/>
                </a:tc>
                <a:tc>
                  <a:txBody>
                    <a:bodyPr/>
                    <a:lstStyle/>
                    <a:p>
                      <a:pPr marL="285750" indent="-285750">
                        <a:lnSpc>
                          <a:spcPct val="100000"/>
                        </a:lnSpc>
                        <a:buFont typeface="Arial" panose="020B0604020202020204" pitchFamily="34" charset="0"/>
                        <a:buChar char="•"/>
                      </a:pPr>
                      <a:r>
                        <a:rPr lang="en-GB" sz="1800" b="1" kern="1200" dirty="0">
                          <a:solidFill>
                            <a:schemeClr val="dk1"/>
                          </a:solidFill>
                          <a:effectLst/>
                          <a:latin typeface="+mn-lt"/>
                          <a:ea typeface="+mn-ea"/>
                          <a:cs typeface="+mn-cs"/>
                        </a:rPr>
                        <a:t>Students’ instructions on accessing the Online Options system sent to all Parents/Carers and students.</a:t>
                      </a:r>
                    </a:p>
                    <a:p>
                      <a:pPr marL="285750" indent="-285750">
                        <a:lnSpc>
                          <a:spcPct val="100000"/>
                        </a:lnSpc>
                        <a:buFont typeface="Arial" panose="020B0604020202020204" pitchFamily="34" charset="0"/>
                        <a:buChar char="•"/>
                      </a:pPr>
                      <a:r>
                        <a:rPr lang="en-GB" sz="1800" b="1" kern="1200" dirty="0">
                          <a:solidFill>
                            <a:srgbClr val="00B050"/>
                          </a:solidFill>
                          <a:effectLst/>
                          <a:latin typeface="+mn-lt"/>
                          <a:ea typeface="+mn-ea"/>
                          <a:cs typeface="+mn-cs"/>
                        </a:rPr>
                        <a:t>Online Options opens.</a:t>
                      </a:r>
                      <a:endParaRPr lang="en-GB" sz="1800" b="1" kern="1200" dirty="0">
                        <a:solidFill>
                          <a:schemeClr val="dk1"/>
                        </a:solidFill>
                        <a:effectLst/>
                        <a:latin typeface="+mn-lt"/>
                        <a:ea typeface="+mn-ea"/>
                        <a:cs typeface="+mn-cs"/>
                      </a:endParaRPr>
                    </a:p>
                  </a:txBody>
                  <a:tcPr/>
                </a:tc>
                <a:extLst>
                  <a:ext uri="{0D108BD9-81ED-4DB2-BD59-A6C34878D82A}">
                    <a16:rowId xmlns:a16="http://schemas.microsoft.com/office/drawing/2014/main" val="1268188124"/>
                  </a:ext>
                </a:extLst>
              </a:tr>
              <a:tr h="59757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29</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2025</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11:00 AM</a:t>
                      </a:r>
                      <a:endParaRPr lang="en-GB" b="1" dirty="0"/>
                    </a:p>
                  </a:txBody>
                  <a:tcPr/>
                </a:tc>
                <a:tc>
                  <a:txBody>
                    <a:bodyPr/>
                    <a:lstStyle/>
                    <a:p>
                      <a:pPr>
                        <a:lnSpc>
                          <a:spcPct val="100000"/>
                        </a:lnSpc>
                      </a:pPr>
                      <a:r>
                        <a:rPr lang="en-GB" sz="1800" b="1" kern="1200" dirty="0">
                          <a:solidFill>
                            <a:srgbClr val="FF0000"/>
                          </a:solidFill>
                          <a:effectLst/>
                          <a:latin typeface="+mn-lt"/>
                          <a:ea typeface="+mn-ea"/>
                          <a:cs typeface="+mn-cs"/>
                        </a:rPr>
                        <a:t>Online Option system closes.</a:t>
                      </a:r>
                      <a:r>
                        <a:rPr lang="en-GB" sz="1800" b="1" kern="1200" dirty="0">
                          <a:solidFill>
                            <a:schemeClr val="dk1"/>
                          </a:solidFill>
                          <a:effectLst/>
                          <a:latin typeface="+mn-lt"/>
                          <a:ea typeface="+mn-ea"/>
                          <a:cs typeface="+mn-cs"/>
                        </a:rPr>
                        <a:t>  </a:t>
                      </a:r>
                    </a:p>
                    <a:p>
                      <a:pPr>
                        <a:lnSpc>
                          <a:spcPct val="100000"/>
                        </a:lnSpc>
                      </a:pPr>
                      <a:r>
                        <a:rPr lang="en-GB" sz="1800" b="1" kern="1200" dirty="0">
                          <a:solidFill>
                            <a:schemeClr val="dk1"/>
                          </a:solidFill>
                          <a:effectLst/>
                          <a:latin typeface="+mn-lt"/>
                          <a:ea typeface="+mn-ea"/>
                          <a:cs typeface="+mn-cs"/>
                        </a:rPr>
                        <a:t> </a:t>
                      </a:r>
                      <a:endParaRPr lang="en-GB" b="1" dirty="0"/>
                    </a:p>
                  </a:txBody>
                  <a:tcPr/>
                </a:tc>
                <a:extLst>
                  <a:ext uri="{0D108BD9-81ED-4DB2-BD59-A6C34878D82A}">
                    <a16:rowId xmlns:a16="http://schemas.microsoft.com/office/drawing/2014/main" val="1071911276"/>
                  </a:ext>
                </a:extLst>
              </a:tr>
              <a:tr h="204629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After 29</a:t>
                      </a:r>
                      <a:r>
                        <a:rPr lang="en-GB" b="1" baseline="30000" dirty="0"/>
                        <a:t>th</a:t>
                      </a:r>
                      <a:r>
                        <a:rPr lang="en-GB" b="1" dirty="0"/>
                        <a:t> January 2025</a:t>
                      </a:r>
                    </a:p>
                  </a:txBody>
                  <a:tcPr/>
                </a:tc>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1" i="0" u="none" strike="noStrike" kern="1200" noProof="0" dirty="0">
                          <a:solidFill>
                            <a:schemeClr val="dk1"/>
                          </a:solidFill>
                          <a:effectLst/>
                          <a:latin typeface="+mn-lt"/>
                        </a:rPr>
                        <a:t>Parents sent an </a:t>
                      </a:r>
                      <a:r>
                        <a:rPr lang="en-GB" sz="1800" b="1" i="0" u="none" strike="noStrike" kern="1200" noProof="0" dirty="0" err="1">
                          <a:solidFill>
                            <a:schemeClr val="dk1"/>
                          </a:solidFill>
                          <a:effectLst/>
                          <a:latin typeface="+mn-lt"/>
                        </a:rPr>
                        <a:t>EduLink</a:t>
                      </a:r>
                      <a:r>
                        <a:rPr lang="en-GB" sz="1800" b="1" i="0" u="none" strike="noStrike" kern="1200" noProof="0" dirty="0">
                          <a:solidFill>
                            <a:schemeClr val="dk1"/>
                          </a:solidFill>
                          <a:effectLst/>
                          <a:latin typeface="+mn-lt"/>
                        </a:rPr>
                        <a:t> survey to fill in once their child has completed their options.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Any changes come through Mr Twelves.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Clashes dealt with by Mr Twelves.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solidFill>
                            <a:srgbClr val="FF0000"/>
                          </a:solidFill>
                        </a:rPr>
                        <a:t>Students find out which options they have by Summer 2026.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solidFill>
                            <a:srgbClr val="FF0000"/>
                          </a:solidFill>
                        </a:rPr>
                        <a:t>End of Year 9/Key Stage 3 reports out 15</a:t>
                      </a:r>
                      <a:r>
                        <a:rPr lang="en-GB" b="1" baseline="30000" dirty="0">
                          <a:solidFill>
                            <a:srgbClr val="FF0000"/>
                          </a:solidFill>
                        </a:rPr>
                        <a:t>th</a:t>
                      </a:r>
                      <a:r>
                        <a:rPr lang="en-GB" b="1" dirty="0">
                          <a:solidFill>
                            <a:srgbClr val="FF0000"/>
                          </a:solidFill>
                        </a:rPr>
                        <a:t> July 2026</a:t>
                      </a:r>
                    </a:p>
                  </a:txBody>
                  <a:tcPr/>
                </a:tc>
                <a:extLst>
                  <a:ext uri="{0D108BD9-81ED-4DB2-BD59-A6C34878D82A}">
                    <a16:rowId xmlns:a16="http://schemas.microsoft.com/office/drawing/2014/main" val="2991234814"/>
                  </a:ext>
                </a:extLst>
              </a:tr>
            </a:tbl>
          </a:graphicData>
        </a:graphic>
      </p:graphicFrame>
    </p:spTree>
    <p:extLst>
      <p:ext uri="{BB962C8B-B14F-4D97-AF65-F5344CB8AC3E}">
        <p14:creationId xmlns:p14="http://schemas.microsoft.com/office/powerpoint/2010/main" val="366104741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13" name="TextBox 12"/>
          <p:cNvSpPr txBox="1"/>
          <p:nvPr/>
        </p:nvSpPr>
        <p:spPr>
          <a:xfrm>
            <a:off x="323528" y="943266"/>
            <a:ext cx="8118834" cy="2431435"/>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endParaRPr lang="en-GB" sz="800" dirty="0">
              <a:latin typeface="+mn-lt"/>
            </a:endParaRPr>
          </a:p>
          <a:p>
            <a:pPr marL="571500" indent="-571500">
              <a:buFont typeface="Courier New" panose="02070309020205020404" pitchFamily="49" charset="0"/>
              <a:buChar char="o"/>
            </a:pPr>
            <a:r>
              <a:rPr lang="en-GB" sz="2400" dirty="0"/>
              <a:t>GCSE English (Language and Literature)</a:t>
            </a:r>
          </a:p>
          <a:p>
            <a:pPr marL="571500" indent="-571500">
              <a:buFont typeface="Courier New" panose="02070309020205020404" pitchFamily="49" charset="0"/>
              <a:buChar char="o"/>
            </a:pPr>
            <a:r>
              <a:rPr lang="en-GB" sz="2400" dirty="0"/>
              <a:t>GCSE Mathematics</a:t>
            </a:r>
          </a:p>
          <a:p>
            <a:pPr marL="571500" indent="-571500">
              <a:buFont typeface="Courier New" panose="02070309020205020404" pitchFamily="49" charset="0"/>
              <a:buChar char="o"/>
            </a:pPr>
            <a:r>
              <a:rPr lang="en-GB" sz="2400" dirty="0"/>
              <a:t>GCSE Science (Combined Trilogy – worth 2 GCSEs)</a:t>
            </a:r>
          </a:p>
          <a:p>
            <a:pPr marL="571500" indent="-571500">
              <a:buFont typeface="Courier New" panose="02070309020205020404" pitchFamily="49" charset="0"/>
              <a:buChar char="o"/>
            </a:pPr>
            <a:r>
              <a:rPr lang="en-GB" sz="2400" dirty="0"/>
              <a:t>GCSE RE (Short Course) </a:t>
            </a:r>
            <a:r>
              <a:rPr lang="en-GB" sz="2400" b="1" dirty="0"/>
              <a:t>or</a:t>
            </a:r>
            <a:r>
              <a:rPr lang="en-GB" sz="2400" dirty="0"/>
              <a:t> Higher Project</a:t>
            </a:r>
          </a:p>
          <a:p>
            <a:pPr marL="571500" indent="-571500">
              <a:buFont typeface="Courier New" panose="02070309020205020404" pitchFamily="49" charset="0"/>
              <a:buChar char="o"/>
            </a:pPr>
            <a:r>
              <a:rPr lang="en-GB" sz="2400" dirty="0"/>
              <a:t>Core PE (No Exam)</a:t>
            </a:r>
          </a:p>
          <a:p>
            <a:pPr marL="571500" indent="-571500">
              <a:buFont typeface="Courier New" panose="02070309020205020404" pitchFamily="49" charset="0"/>
              <a:buChar char="o"/>
            </a:pPr>
            <a:r>
              <a:rPr lang="en-GB" sz="2400" dirty="0"/>
              <a:t>PSHE (No Exam)</a:t>
            </a:r>
            <a:endParaRPr lang="en-GB" sz="2400" dirty="0">
              <a:ea typeface="Calibri"/>
              <a:cs typeface="Calibri"/>
            </a:endParaRPr>
          </a:p>
        </p:txBody>
      </p:sp>
      <p:sp>
        <p:nvSpPr>
          <p:cNvPr id="2" name="TextBox 1"/>
          <p:cNvSpPr txBox="1"/>
          <p:nvPr/>
        </p:nvSpPr>
        <p:spPr>
          <a:xfrm>
            <a:off x="323528" y="27566"/>
            <a:ext cx="8172772"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4800" b="1" dirty="0"/>
              <a:t>The Core Subjects</a:t>
            </a:r>
            <a:endParaRPr lang="en-US" sz="4800" b="1" dirty="0"/>
          </a:p>
        </p:txBody>
      </p:sp>
      <p:graphicFrame>
        <p:nvGraphicFramePr>
          <p:cNvPr id="3" name="Table 2"/>
          <p:cNvGraphicFramePr>
            <a:graphicFrameLocks noGrp="1"/>
          </p:cNvGraphicFramePr>
          <p:nvPr>
            <p:extLst>
              <p:ext uri="{D42A27DB-BD31-4B8C-83A1-F6EECF244321}">
                <p14:modId xmlns:p14="http://schemas.microsoft.com/office/powerpoint/2010/main" val="3034630395"/>
              </p:ext>
            </p:extLst>
          </p:nvPr>
        </p:nvGraphicFramePr>
        <p:xfrm>
          <a:off x="350497" y="3420742"/>
          <a:ext cx="8118834" cy="2595880"/>
        </p:xfrm>
        <a:graphic>
          <a:graphicData uri="http://schemas.openxmlformats.org/drawingml/2006/table">
            <a:tbl>
              <a:tblPr firstRow="1" bandRow="1">
                <a:tableStyleId>{5C22544A-7EE6-4342-B048-85BDC9FD1C3A}</a:tableStyleId>
              </a:tblPr>
              <a:tblGrid>
                <a:gridCol w="2706278">
                  <a:extLst>
                    <a:ext uri="{9D8B030D-6E8A-4147-A177-3AD203B41FA5}">
                      <a16:colId xmlns:a16="http://schemas.microsoft.com/office/drawing/2014/main" val="599055966"/>
                    </a:ext>
                  </a:extLst>
                </a:gridCol>
                <a:gridCol w="2706278">
                  <a:extLst>
                    <a:ext uri="{9D8B030D-6E8A-4147-A177-3AD203B41FA5}">
                      <a16:colId xmlns:a16="http://schemas.microsoft.com/office/drawing/2014/main" val="422955251"/>
                    </a:ext>
                  </a:extLst>
                </a:gridCol>
                <a:gridCol w="2706278">
                  <a:extLst>
                    <a:ext uri="{9D8B030D-6E8A-4147-A177-3AD203B41FA5}">
                      <a16:colId xmlns:a16="http://schemas.microsoft.com/office/drawing/2014/main" val="333485938"/>
                    </a:ext>
                  </a:extLst>
                </a:gridCol>
              </a:tblGrid>
              <a:tr h="370840">
                <a:tc>
                  <a:txBody>
                    <a:bodyPr/>
                    <a:lstStyle/>
                    <a:p>
                      <a:pPr algn="ctr"/>
                      <a:r>
                        <a:rPr lang="en-GB" dirty="0"/>
                        <a:t>Subject</a:t>
                      </a:r>
                    </a:p>
                  </a:txBody>
                  <a:tcPr/>
                </a:tc>
                <a:tc>
                  <a:txBody>
                    <a:bodyPr/>
                    <a:lstStyle/>
                    <a:p>
                      <a:pPr algn="ctr"/>
                      <a:r>
                        <a:rPr lang="en-GB" dirty="0"/>
                        <a:t>Year 10</a:t>
                      </a:r>
                    </a:p>
                  </a:txBody>
                  <a:tcPr/>
                </a:tc>
                <a:tc>
                  <a:txBody>
                    <a:bodyPr/>
                    <a:lstStyle/>
                    <a:p>
                      <a:pPr algn="ctr"/>
                      <a:r>
                        <a:rPr lang="en-GB" dirty="0"/>
                        <a:t>Year 11</a:t>
                      </a:r>
                    </a:p>
                  </a:txBody>
                  <a:tcPr/>
                </a:tc>
                <a:extLst>
                  <a:ext uri="{0D108BD9-81ED-4DB2-BD59-A6C34878D82A}">
                    <a16:rowId xmlns:a16="http://schemas.microsoft.com/office/drawing/2014/main" val="1053088047"/>
                  </a:ext>
                </a:extLst>
              </a:tr>
              <a:tr h="370840">
                <a:tc>
                  <a:txBody>
                    <a:bodyPr/>
                    <a:lstStyle/>
                    <a:p>
                      <a:r>
                        <a:rPr lang="en-GB" dirty="0"/>
                        <a:t>English </a:t>
                      </a:r>
                      <a:endParaRPr lang="en-GB" baseline="0" dirty="0"/>
                    </a:p>
                  </a:txBody>
                  <a:tcPr>
                    <a:solidFill>
                      <a:srgbClr val="BECEE1"/>
                    </a:solidFill>
                  </a:tcPr>
                </a:tc>
                <a:tc>
                  <a:txBody>
                    <a:bodyPr/>
                    <a:lstStyle/>
                    <a:p>
                      <a:pPr algn="ctr"/>
                      <a:r>
                        <a:rPr lang="en-GB" dirty="0"/>
                        <a:t>7hrs</a:t>
                      </a:r>
                    </a:p>
                  </a:txBody>
                  <a:tcPr>
                    <a:solidFill>
                      <a:srgbClr val="BECEE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7hrs</a:t>
                      </a:r>
                    </a:p>
                  </a:txBody>
                  <a:tcPr>
                    <a:solidFill>
                      <a:srgbClr val="BECEE1"/>
                    </a:solidFill>
                  </a:tcPr>
                </a:tc>
                <a:extLst>
                  <a:ext uri="{0D108BD9-81ED-4DB2-BD59-A6C34878D82A}">
                    <a16:rowId xmlns:a16="http://schemas.microsoft.com/office/drawing/2014/main" val="2252117250"/>
                  </a:ext>
                </a:extLst>
              </a:tr>
              <a:tr h="370840">
                <a:tc>
                  <a:txBody>
                    <a:bodyPr/>
                    <a:lstStyle/>
                    <a:p>
                      <a:r>
                        <a:rPr lang="en-GB" dirty="0"/>
                        <a:t>Mathematics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7hrs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7hrs</a:t>
                      </a:r>
                    </a:p>
                  </a:txBody>
                  <a:tcPr/>
                </a:tc>
                <a:extLst>
                  <a:ext uri="{0D108BD9-81ED-4DB2-BD59-A6C34878D82A}">
                    <a16:rowId xmlns:a16="http://schemas.microsoft.com/office/drawing/2014/main" val="4289217485"/>
                  </a:ext>
                </a:extLst>
              </a:tr>
              <a:tr h="370840">
                <a:tc>
                  <a:txBody>
                    <a:bodyPr/>
                    <a:lstStyle/>
                    <a:p>
                      <a:pPr lvl="0">
                        <a:buNone/>
                      </a:pPr>
                      <a:r>
                        <a:rPr lang="en-GB" dirty="0"/>
                        <a:t>Science </a:t>
                      </a:r>
                    </a:p>
                  </a:txBody>
                  <a:tcPr>
                    <a:solidFill>
                      <a:srgbClr val="BECEE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chemeClr val="tx1"/>
                          </a:solidFill>
                          <a:effectLst/>
                          <a:highlight>
                            <a:srgbClr val="BECEE1"/>
                          </a:highlight>
                          <a:uLnTx/>
                          <a:uFillTx/>
                          <a:latin typeface="Calibri"/>
                          <a:ea typeface="+mn-ea"/>
                          <a:cs typeface="+mn-cs"/>
                        </a:rPr>
                        <a:t>8hrs</a:t>
                      </a:r>
                    </a:p>
                  </a:txBody>
                  <a:tcPr>
                    <a:solidFill>
                      <a:srgbClr val="BECEE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chemeClr val="tx1"/>
                          </a:solidFill>
                          <a:effectLst/>
                          <a:uLnTx/>
                          <a:uFillTx/>
                          <a:latin typeface="Calibri"/>
                          <a:ea typeface="+mn-ea"/>
                          <a:cs typeface="+mn-cs"/>
                        </a:rPr>
                        <a:t>10hrs</a:t>
                      </a:r>
                    </a:p>
                  </a:txBody>
                  <a:tcPr>
                    <a:solidFill>
                      <a:srgbClr val="BECEE1"/>
                    </a:solidFill>
                  </a:tcPr>
                </a:tc>
                <a:extLst>
                  <a:ext uri="{0D108BD9-81ED-4DB2-BD59-A6C34878D82A}">
                    <a16:rowId xmlns:a16="http://schemas.microsoft.com/office/drawing/2014/main" val="3543907154"/>
                  </a:ext>
                </a:extLst>
              </a:tr>
              <a:tr h="370840">
                <a:tc>
                  <a:txBody>
                    <a:bodyPr/>
                    <a:lstStyle/>
                    <a:p>
                      <a:r>
                        <a:rPr lang="en-GB" dirty="0"/>
                        <a:t>GCSE RE Short Course</a:t>
                      </a:r>
                    </a:p>
                  </a:txBody>
                  <a:tcPr/>
                </a:tc>
                <a:tc>
                  <a:txBody>
                    <a:bodyPr/>
                    <a:lstStyle/>
                    <a:p>
                      <a:pPr algn="ctr"/>
                      <a:r>
                        <a:rPr lang="en-GB" dirty="0"/>
                        <a:t>2 hrs</a:t>
                      </a:r>
                    </a:p>
                  </a:txBody>
                  <a:tcPr/>
                </a:tc>
                <a:tc>
                  <a:txBody>
                    <a:bodyPr/>
                    <a:lstStyle/>
                    <a:p>
                      <a:pPr algn="ctr"/>
                      <a:r>
                        <a:rPr lang="en-GB" dirty="0"/>
                        <a:t>N/A</a:t>
                      </a:r>
                    </a:p>
                  </a:txBody>
                  <a:tcPr/>
                </a:tc>
                <a:extLst>
                  <a:ext uri="{0D108BD9-81ED-4DB2-BD59-A6C34878D82A}">
                    <a16:rowId xmlns:a16="http://schemas.microsoft.com/office/drawing/2014/main" val="3715410680"/>
                  </a:ext>
                </a:extLst>
              </a:tr>
              <a:tr h="370840">
                <a:tc>
                  <a:txBody>
                    <a:bodyPr/>
                    <a:lstStyle/>
                    <a:p>
                      <a:r>
                        <a:rPr lang="en-GB" dirty="0"/>
                        <a:t>Core</a:t>
                      </a:r>
                      <a:r>
                        <a:rPr lang="en-GB" baseline="0" dirty="0"/>
                        <a:t> PE </a:t>
                      </a:r>
                      <a:endParaRPr lang="en-GB" dirty="0"/>
                    </a:p>
                  </a:txBody>
                  <a:tcPr>
                    <a:solidFill>
                      <a:srgbClr val="BECEE1"/>
                    </a:solidFill>
                  </a:tcPr>
                </a:tc>
                <a:tc>
                  <a:txBody>
                    <a:bodyPr/>
                    <a:lstStyle/>
                    <a:p>
                      <a:pPr algn="ctr"/>
                      <a:r>
                        <a:rPr lang="en-GB" baseline="0" dirty="0"/>
                        <a:t> 4hrs</a:t>
                      </a:r>
                      <a:endParaRPr lang="en-GB" dirty="0"/>
                    </a:p>
                  </a:txBody>
                  <a:tcPr>
                    <a:solidFill>
                      <a:srgbClr val="BECEE1"/>
                    </a:solidFill>
                  </a:tcPr>
                </a:tc>
                <a:tc>
                  <a:txBody>
                    <a:bodyPr/>
                    <a:lstStyle/>
                    <a:p>
                      <a:pPr algn="ctr"/>
                      <a:r>
                        <a:rPr lang="en-GB" dirty="0"/>
                        <a:t>4 hrs</a:t>
                      </a:r>
                    </a:p>
                  </a:txBody>
                  <a:tcPr>
                    <a:solidFill>
                      <a:srgbClr val="BECEE1"/>
                    </a:solidFill>
                  </a:tcPr>
                </a:tc>
                <a:extLst>
                  <a:ext uri="{0D108BD9-81ED-4DB2-BD59-A6C34878D82A}">
                    <a16:rowId xmlns:a16="http://schemas.microsoft.com/office/drawing/2014/main" val="1258622899"/>
                  </a:ext>
                </a:extLst>
              </a:tr>
              <a:tr h="370840">
                <a:tc>
                  <a:txBody>
                    <a:bodyPr/>
                    <a:lstStyle/>
                    <a:p>
                      <a:r>
                        <a:rPr lang="en-GB" dirty="0"/>
                        <a:t>PSHE </a:t>
                      </a:r>
                    </a:p>
                  </a:txBody>
                  <a:tcPr/>
                </a:tc>
                <a:tc>
                  <a:txBody>
                    <a:bodyPr/>
                    <a:lstStyle/>
                    <a:p>
                      <a:pPr algn="ctr"/>
                      <a:r>
                        <a:rPr lang="en-GB" dirty="0"/>
                        <a:t>2 hrs</a:t>
                      </a:r>
                    </a:p>
                  </a:txBody>
                  <a:tcPr/>
                </a:tc>
                <a:tc>
                  <a:txBody>
                    <a:bodyPr/>
                    <a:lstStyle/>
                    <a:p>
                      <a:pPr algn="ctr"/>
                      <a:r>
                        <a:rPr lang="en-GB" dirty="0"/>
                        <a:t>2hrs </a:t>
                      </a:r>
                    </a:p>
                  </a:txBody>
                  <a:tcPr/>
                </a:tc>
                <a:extLst>
                  <a:ext uri="{0D108BD9-81ED-4DB2-BD59-A6C34878D82A}">
                    <a16:rowId xmlns:a16="http://schemas.microsoft.com/office/drawing/2014/main" val="1941427072"/>
                  </a:ext>
                </a:extLst>
              </a:tr>
            </a:tbl>
          </a:graphicData>
        </a:graphic>
      </p:graphicFrame>
    </p:spTree>
    <p:extLst>
      <p:ext uri="{BB962C8B-B14F-4D97-AF65-F5344CB8AC3E}">
        <p14:creationId xmlns:p14="http://schemas.microsoft.com/office/powerpoint/2010/main" val="4040948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287523"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t>When choosing your options…..</a:t>
            </a:r>
            <a:endParaRPr lang="en-US" sz="3600" b="1" dirty="0"/>
          </a:p>
        </p:txBody>
      </p:sp>
      <p:sp>
        <p:nvSpPr>
          <p:cNvPr id="3" name="TextBox 2"/>
          <p:cNvSpPr txBox="1"/>
          <p:nvPr/>
        </p:nvSpPr>
        <p:spPr>
          <a:xfrm>
            <a:off x="287523" y="1550550"/>
            <a:ext cx="8568952" cy="313932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marL="285750" indent="-285750">
              <a:buFont typeface="Arial" panose="020B0604020202020204" pitchFamily="34" charset="0"/>
              <a:buChar char="•"/>
            </a:pPr>
            <a:r>
              <a:rPr lang="en-GB" dirty="0"/>
              <a:t>Which are </a:t>
            </a:r>
            <a:r>
              <a:rPr lang="en-GB" b="1" dirty="0"/>
              <a:t>your strongest </a:t>
            </a:r>
            <a:r>
              <a:rPr lang="en-GB" dirty="0"/>
              <a:t>subjects? </a:t>
            </a:r>
          </a:p>
          <a:p>
            <a:pPr marL="285750" indent="-285750">
              <a:buFont typeface="Arial" panose="020B0604020202020204" pitchFamily="34" charset="0"/>
              <a:buChar char="•"/>
            </a:pPr>
            <a:r>
              <a:rPr lang="en-GB" dirty="0"/>
              <a:t>Have you maintained a </a:t>
            </a:r>
            <a:r>
              <a:rPr lang="en-GB" b="1" dirty="0"/>
              <a:t>balance</a:t>
            </a:r>
            <a:r>
              <a:rPr lang="en-GB" dirty="0"/>
              <a:t>? </a:t>
            </a:r>
          </a:p>
          <a:p>
            <a:pPr marL="285750" indent="-285750">
              <a:buFont typeface="Arial" panose="020B0604020202020204" pitchFamily="34" charset="0"/>
              <a:buChar char="•"/>
            </a:pPr>
            <a:r>
              <a:rPr lang="en-GB" dirty="0"/>
              <a:t>Have you </a:t>
            </a:r>
            <a:r>
              <a:rPr lang="en-GB" b="1" dirty="0"/>
              <a:t>read</a:t>
            </a:r>
            <a:r>
              <a:rPr lang="en-GB" dirty="0"/>
              <a:t> what the course is really about/</a:t>
            </a:r>
            <a:r>
              <a:rPr lang="en-GB" b="1" dirty="0"/>
              <a:t>spoken </a:t>
            </a:r>
            <a:r>
              <a:rPr lang="en-GB" dirty="0"/>
              <a:t>to teachers? – Read the Option booklet. </a:t>
            </a:r>
          </a:p>
          <a:p>
            <a:pPr marL="285750" indent="-285750">
              <a:buFont typeface="Arial" panose="020B0604020202020204" pitchFamily="34" charset="0"/>
              <a:buChar char="•"/>
            </a:pPr>
            <a:r>
              <a:rPr lang="en-GB" dirty="0"/>
              <a:t>Do you have </a:t>
            </a:r>
            <a:r>
              <a:rPr lang="en-GB" b="1" dirty="0"/>
              <a:t>firm/fixed </a:t>
            </a:r>
            <a:r>
              <a:rPr lang="en-GB" dirty="0"/>
              <a:t>ideas about A Levels or </a:t>
            </a:r>
            <a:r>
              <a:rPr lang="en-GB" b="1" dirty="0"/>
              <a:t>post 16 </a:t>
            </a:r>
            <a:r>
              <a:rPr lang="en-GB" dirty="0"/>
              <a:t>education? </a:t>
            </a:r>
          </a:p>
          <a:p>
            <a:pPr marL="285750" indent="-285750">
              <a:buFont typeface="Arial" panose="020B0604020202020204" pitchFamily="34" charset="0"/>
              <a:buChar char="•"/>
            </a:pPr>
            <a:r>
              <a:rPr lang="en-GB" dirty="0"/>
              <a:t>Do you wish to go to </a:t>
            </a:r>
            <a:r>
              <a:rPr lang="en-GB" b="1" dirty="0"/>
              <a:t>university</a:t>
            </a:r>
            <a:r>
              <a:rPr lang="en-GB" dirty="0"/>
              <a:t>? If so, do you know what you would </a:t>
            </a:r>
            <a:r>
              <a:rPr lang="en-GB" b="1" dirty="0"/>
              <a:t>like to read</a:t>
            </a:r>
            <a:r>
              <a:rPr lang="en-GB" dirty="0"/>
              <a:t>? </a:t>
            </a:r>
          </a:p>
          <a:p>
            <a:pPr marL="285750" indent="-285750">
              <a:buFont typeface="Arial" panose="020B0604020202020204" pitchFamily="34" charset="0"/>
              <a:buChar char="•"/>
            </a:pPr>
            <a:r>
              <a:rPr lang="en-GB" dirty="0"/>
              <a:t>Have you </a:t>
            </a:r>
            <a:r>
              <a:rPr lang="en-GB" b="1" dirty="0"/>
              <a:t>watched </a:t>
            </a:r>
            <a:r>
              <a:rPr lang="en-GB" dirty="0"/>
              <a:t>the </a:t>
            </a:r>
            <a:r>
              <a:rPr lang="en-GB" b="1" dirty="0" err="1"/>
              <a:t>Unifrog</a:t>
            </a:r>
            <a:r>
              <a:rPr lang="en-GB" dirty="0"/>
              <a:t> video?</a:t>
            </a:r>
          </a:p>
          <a:p>
            <a:pPr marL="285750" indent="-285750">
              <a:buFont typeface="Arial" panose="020B0604020202020204" pitchFamily="34" charset="0"/>
              <a:buChar char="•"/>
            </a:pPr>
            <a:r>
              <a:rPr lang="en-GB" dirty="0"/>
              <a:t>Have you looked at all the links on </a:t>
            </a:r>
            <a:r>
              <a:rPr lang="en-GB" b="1" dirty="0"/>
              <a:t>Student Choices </a:t>
            </a:r>
            <a:r>
              <a:rPr lang="en-GB" dirty="0"/>
              <a:t>part of the website: </a:t>
            </a:r>
            <a:r>
              <a:rPr lang="en-GB" dirty="0">
                <a:hlinkClick r:id="rId3"/>
              </a:rPr>
              <a:t>The King's School - Student Choices</a:t>
            </a:r>
            <a:endParaRPr lang="en-GB" dirty="0"/>
          </a:p>
          <a:p>
            <a:pPr marL="285750" indent="-285750">
              <a:buFont typeface="Arial" panose="020B0604020202020204" pitchFamily="34" charset="0"/>
              <a:buChar char="•"/>
            </a:pPr>
            <a:r>
              <a:rPr lang="en-GB" dirty="0"/>
              <a:t>Have you </a:t>
            </a:r>
            <a:r>
              <a:rPr lang="en-GB" b="1" dirty="0"/>
              <a:t>talked</a:t>
            </a:r>
            <a:r>
              <a:rPr lang="en-GB" dirty="0"/>
              <a:t> through your options at home.  Try using </a:t>
            </a:r>
            <a:r>
              <a:rPr lang="en-GB" dirty="0">
                <a:hlinkClick r:id="rId4"/>
              </a:rPr>
              <a:t>Parents Advice for Career Conversations - Talking Futures</a:t>
            </a:r>
            <a:endParaRPr lang="en-US" dirty="0"/>
          </a:p>
        </p:txBody>
      </p:sp>
      <p:sp>
        <p:nvSpPr>
          <p:cNvPr id="4" name="TextBox 3"/>
          <p:cNvSpPr txBox="1"/>
          <p:nvPr/>
        </p:nvSpPr>
        <p:spPr>
          <a:xfrm>
            <a:off x="287523" y="4905970"/>
            <a:ext cx="8568952"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dirty="0"/>
              <a:t>I like my teacher.</a:t>
            </a:r>
          </a:p>
          <a:p>
            <a:pPr marL="285750" indent="-285750">
              <a:buFont typeface="Arial" panose="020B0604020202020204" pitchFamily="34" charset="0"/>
              <a:buChar char="•"/>
            </a:pPr>
            <a:r>
              <a:rPr lang="en-GB" dirty="0"/>
              <a:t>My friends do this subject.</a:t>
            </a:r>
          </a:p>
          <a:p>
            <a:pPr marL="285750" indent="-285750">
              <a:buFont typeface="Arial" panose="020B0604020202020204" pitchFamily="34" charset="0"/>
              <a:buChar char="•"/>
            </a:pPr>
            <a:r>
              <a:rPr lang="en-GB" dirty="0"/>
              <a:t>It’s easy/I don’t think it will involve much work – all academic GCSEs.</a:t>
            </a:r>
          </a:p>
          <a:p>
            <a:pPr marL="285750" indent="-285750">
              <a:buFont typeface="Arial" panose="020B0604020202020204" pitchFamily="34" charset="0"/>
              <a:buChar char="•"/>
            </a:pPr>
            <a:r>
              <a:rPr lang="en-GB" dirty="0"/>
              <a:t>I like the sound of the course but don’t know what it is really about. </a:t>
            </a:r>
            <a:endParaRPr lang="en-US" dirty="0"/>
          </a:p>
        </p:txBody>
      </p:sp>
      <p:pic>
        <p:nvPicPr>
          <p:cNvPr id="13" name="Picture 12"/>
          <p:cNvPicPr>
            <a:picLocks noChangeAspect="1"/>
          </p:cNvPicPr>
          <p:nvPr/>
        </p:nvPicPr>
        <p:blipFill rotWithShape="1">
          <a:blip r:embed="rId5"/>
          <a:srcRect r="54725"/>
          <a:stretch/>
        </p:blipFill>
        <p:spPr>
          <a:xfrm>
            <a:off x="8235921" y="1550550"/>
            <a:ext cx="641648" cy="641293"/>
          </a:xfrm>
          <a:prstGeom prst="rect">
            <a:avLst/>
          </a:prstGeom>
        </p:spPr>
      </p:pic>
      <p:pic>
        <p:nvPicPr>
          <p:cNvPr id="1026" name="Picture 2" descr="Colour-Coded Indicator Labels- Tick / Cross | Seton"/>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4487"/>
          <a:stretch/>
        </p:blipFill>
        <p:spPr bwMode="auto">
          <a:xfrm>
            <a:off x="8172206" y="4897286"/>
            <a:ext cx="720081" cy="715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497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8EA51-6619-7D70-3700-131A9354CA54}"/>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6D78C80-87F5-5001-1ED1-DBC24ACC56ED}"/>
              </a:ext>
            </a:extLst>
          </p:cNvPr>
          <p:cNvGraphicFramePr>
            <a:graphicFrameLocks noGrp="1"/>
          </p:cNvGraphicFramePr>
          <p:nvPr>
            <p:ph idx="1"/>
            <p:extLst>
              <p:ext uri="{D42A27DB-BD31-4B8C-83A1-F6EECF244321}">
                <p14:modId xmlns:p14="http://schemas.microsoft.com/office/powerpoint/2010/main" val="2952267535"/>
              </p:ext>
            </p:extLst>
          </p:nvPr>
        </p:nvGraphicFramePr>
        <p:xfrm>
          <a:off x="0" y="87464"/>
          <a:ext cx="9151951" cy="5905737"/>
        </p:xfrm>
        <a:graphic>
          <a:graphicData uri="http://schemas.openxmlformats.org/drawingml/2006/table">
            <a:tbl>
              <a:tblPr firstRow="1" bandRow="1">
                <a:tableStyleId>{5C22544A-7EE6-4342-B048-85BDC9FD1C3A}</a:tableStyleId>
              </a:tblPr>
              <a:tblGrid>
                <a:gridCol w="3644209">
                  <a:extLst>
                    <a:ext uri="{9D8B030D-6E8A-4147-A177-3AD203B41FA5}">
                      <a16:colId xmlns:a16="http://schemas.microsoft.com/office/drawing/2014/main" val="948940165"/>
                    </a:ext>
                  </a:extLst>
                </a:gridCol>
                <a:gridCol w="5507742">
                  <a:extLst>
                    <a:ext uri="{9D8B030D-6E8A-4147-A177-3AD203B41FA5}">
                      <a16:colId xmlns:a16="http://schemas.microsoft.com/office/drawing/2014/main" val="671983211"/>
                    </a:ext>
                  </a:extLst>
                </a:gridCol>
              </a:tblGrid>
              <a:tr h="612251">
                <a:tc>
                  <a:txBody>
                    <a:bodyPr/>
                    <a:lstStyle/>
                    <a:p>
                      <a:pPr algn="ctr"/>
                      <a:r>
                        <a:rPr lang="en-GB" dirty="0"/>
                        <a:t>Reason why students in the past haven’t chosen a subject they liked.</a:t>
                      </a:r>
                    </a:p>
                  </a:txBody>
                  <a:tcPr/>
                </a:tc>
                <a:tc>
                  <a:txBody>
                    <a:bodyPr/>
                    <a:lstStyle/>
                    <a:p>
                      <a:pPr algn="ctr"/>
                      <a:r>
                        <a:rPr lang="en-GB" dirty="0"/>
                        <a:t>Reality</a:t>
                      </a:r>
                    </a:p>
                  </a:txBody>
                  <a:tcPr/>
                </a:tc>
                <a:extLst>
                  <a:ext uri="{0D108BD9-81ED-4DB2-BD59-A6C34878D82A}">
                    <a16:rowId xmlns:a16="http://schemas.microsoft.com/office/drawing/2014/main" val="3359150864"/>
                  </a:ext>
                </a:extLst>
              </a:tr>
              <a:tr h="1214656">
                <a:tc>
                  <a:txBody>
                    <a:bodyPr/>
                    <a:lstStyle/>
                    <a:p>
                      <a:r>
                        <a:rPr lang="en-GB" dirty="0"/>
                        <a:t>No friends were taking it – chose a subject that they didn’t like as much to be with their friend(s).</a:t>
                      </a:r>
                    </a:p>
                  </a:txBody>
                  <a:tcPr/>
                </a:tc>
                <a:tc>
                  <a:txBody>
                    <a:bodyPr/>
                    <a:lstStyle/>
                    <a:p>
                      <a:pPr marL="285750" indent="-285750">
                        <a:buFont typeface="Arial" panose="020B0604020202020204" pitchFamily="34" charset="0"/>
                        <a:buChar char="•"/>
                      </a:pPr>
                      <a:r>
                        <a:rPr lang="en-GB" b="0" dirty="0"/>
                        <a:t>Two years – 5 periods/fortnight – a lot of lessons to be in a subject that you don’t like.</a:t>
                      </a:r>
                    </a:p>
                    <a:p>
                      <a:pPr marL="285750" indent="-285750">
                        <a:buFont typeface="Arial" panose="020B0604020202020204" pitchFamily="34" charset="0"/>
                        <a:buChar char="•"/>
                      </a:pPr>
                      <a:r>
                        <a:rPr lang="en-GB" b="0" dirty="0"/>
                        <a:t>Everything mixed up in year 10 to allow options to work.  You could choose all the same subjects as your friend and not end up in the same groups.  </a:t>
                      </a:r>
                    </a:p>
                  </a:txBody>
                  <a:tcPr/>
                </a:tc>
                <a:extLst>
                  <a:ext uri="{0D108BD9-81ED-4DB2-BD59-A6C34878D82A}">
                    <a16:rowId xmlns:a16="http://schemas.microsoft.com/office/drawing/2014/main" val="2332044135"/>
                  </a:ext>
                </a:extLst>
              </a:tr>
              <a:tr h="1150857">
                <a:tc>
                  <a:txBody>
                    <a:bodyPr/>
                    <a:lstStyle/>
                    <a:p>
                      <a:r>
                        <a:rPr lang="en-GB" dirty="0"/>
                        <a:t>It sounded like a lot of work. </a:t>
                      </a:r>
                    </a:p>
                  </a:txBody>
                  <a:tcPr/>
                </a:tc>
                <a:tc>
                  <a:txBody>
                    <a:bodyPr/>
                    <a:lstStyle/>
                    <a:p>
                      <a:pPr marL="285750" indent="-285750">
                        <a:buFont typeface="Arial" panose="020B0604020202020204" pitchFamily="34" charset="0"/>
                        <a:buChar char="•"/>
                      </a:pPr>
                      <a:r>
                        <a:rPr lang="en-GB" dirty="0"/>
                        <a:t>All GCSEs are academic.  All are Level 2 courses.  </a:t>
                      </a:r>
                    </a:p>
                    <a:p>
                      <a:pPr marL="285750" indent="-285750">
                        <a:buFont typeface="Arial" panose="020B0604020202020204" pitchFamily="34" charset="0"/>
                        <a:buChar char="•"/>
                      </a:pPr>
                      <a:r>
                        <a:rPr lang="en-GB" dirty="0"/>
                        <a:t>Some more exam-based other subject pressures come at different times through NEAs etc. No easy option!</a:t>
                      </a:r>
                    </a:p>
                    <a:p>
                      <a:pPr marL="285750" indent="-285750">
                        <a:buFont typeface="Arial" panose="020B0604020202020204" pitchFamily="34" charset="0"/>
                        <a:buChar char="•"/>
                      </a:pPr>
                      <a:r>
                        <a:rPr lang="en-GB" dirty="0"/>
                        <a:t>Have you really looked at what the course involves? </a:t>
                      </a:r>
                    </a:p>
                  </a:txBody>
                  <a:tcPr/>
                </a:tc>
                <a:extLst>
                  <a:ext uri="{0D108BD9-81ED-4DB2-BD59-A6C34878D82A}">
                    <a16:rowId xmlns:a16="http://schemas.microsoft.com/office/drawing/2014/main" val="1552567898"/>
                  </a:ext>
                </a:extLst>
              </a:tr>
              <a:tr h="1425177">
                <a:tc>
                  <a:txBody>
                    <a:bodyPr/>
                    <a:lstStyle/>
                    <a:p>
                      <a:r>
                        <a:rPr lang="en-GB" b="0" dirty="0"/>
                        <a:t>Didn’t get on with the teacher in year 9.</a:t>
                      </a:r>
                    </a:p>
                  </a:txBody>
                  <a:tcPr/>
                </a:tc>
                <a:tc>
                  <a:txBody>
                    <a:bodyPr/>
                    <a:lstStyle/>
                    <a:p>
                      <a:pPr marL="285750" indent="-285750">
                        <a:buFont typeface="Arial" panose="020B0604020202020204" pitchFamily="34" charset="0"/>
                        <a:buChar char="•"/>
                      </a:pPr>
                      <a:r>
                        <a:rPr lang="en-GB" dirty="0"/>
                        <a:t>You have no control over who teaches you in year 10</a:t>
                      </a:r>
                    </a:p>
                    <a:p>
                      <a:pPr marL="285750" indent="-285750">
                        <a:buFont typeface="Arial" panose="020B0604020202020204" pitchFamily="34" charset="0"/>
                        <a:buChar char="•"/>
                      </a:pPr>
                      <a:r>
                        <a:rPr lang="en-GB" dirty="0"/>
                        <a:t>In a group with other students who want to do the subject your rapport with the teacher could change. </a:t>
                      </a:r>
                    </a:p>
                    <a:p>
                      <a:pPr marL="285750" indent="-285750">
                        <a:buFont typeface="Arial" panose="020B0604020202020204" pitchFamily="34" charset="0"/>
                        <a:buChar char="•"/>
                      </a:pPr>
                      <a:r>
                        <a:rPr lang="en-GB" dirty="0"/>
                        <a:t>You must pick the subject </a:t>
                      </a:r>
                      <a:r>
                        <a:rPr lang="en-GB" b="1" dirty="0"/>
                        <a:t>NOT</a:t>
                      </a:r>
                      <a:r>
                        <a:rPr lang="en-GB" dirty="0"/>
                        <a:t> the teacher. </a:t>
                      </a:r>
                    </a:p>
                  </a:txBody>
                  <a:tcPr/>
                </a:tc>
                <a:extLst>
                  <a:ext uri="{0D108BD9-81ED-4DB2-BD59-A6C34878D82A}">
                    <a16:rowId xmlns:a16="http://schemas.microsoft.com/office/drawing/2014/main" val="1165466491"/>
                  </a:ext>
                </a:extLst>
              </a:tr>
              <a:tr h="876537">
                <a:tc>
                  <a:txBody>
                    <a:bodyPr/>
                    <a:lstStyle/>
                    <a:p>
                      <a:r>
                        <a:rPr lang="en-GB" b="0" dirty="0"/>
                        <a:t>Never thought that the subject would be useful later on. </a:t>
                      </a:r>
                    </a:p>
                  </a:txBody>
                  <a:tcPr/>
                </a:tc>
                <a:tc>
                  <a:txBody>
                    <a:bodyPr/>
                    <a:lstStyle/>
                    <a:p>
                      <a:pPr marL="285750" indent="-285750">
                        <a:buFont typeface="Arial" panose="020B0604020202020204" pitchFamily="34" charset="0"/>
                        <a:buChar char="•"/>
                      </a:pPr>
                      <a:r>
                        <a:rPr lang="en-GB" dirty="0"/>
                        <a:t>Aim for a broad, balanced range of subjects.  </a:t>
                      </a:r>
                    </a:p>
                    <a:p>
                      <a:pPr marL="285750" indent="-285750">
                        <a:buFont typeface="Arial" panose="020B0604020202020204" pitchFamily="34" charset="0"/>
                        <a:buChar char="•"/>
                      </a:pPr>
                      <a:r>
                        <a:rPr lang="en-GB" dirty="0"/>
                        <a:t>Picking a humanity, a science, a creative/practical subject and a language will never hold you back. </a:t>
                      </a:r>
                    </a:p>
                    <a:p>
                      <a:pPr marL="285750" indent="-285750">
                        <a:buFont typeface="Arial" panose="020B0604020202020204" pitchFamily="34" charset="0"/>
                        <a:buChar char="•"/>
                      </a:pPr>
                      <a:r>
                        <a:rPr lang="en-GB" dirty="0"/>
                        <a:t>14 is very early to close the door on any career path.</a:t>
                      </a:r>
                    </a:p>
                  </a:txBody>
                  <a:tcPr/>
                </a:tc>
                <a:extLst>
                  <a:ext uri="{0D108BD9-81ED-4DB2-BD59-A6C34878D82A}">
                    <a16:rowId xmlns:a16="http://schemas.microsoft.com/office/drawing/2014/main" val="548781735"/>
                  </a:ext>
                </a:extLst>
              </a:tr>
            </a:tbl>
          </a:graphicData>
        </a:graphic>
      </p:graphicFrame>
      <p:sp>
        <p:nvSpPr>
          <p:cNvPr id="2" name="Rectangle 1">
            <a:extLst>
              <a:ext uri="{FF2B5EF4-FFF2-40B4-BE49-F238E27FC236}">
                <a16:creationId xmlns:a16="http://schemas.microsoft.com/office/drawing/2014/main" id="{B8417A51-3F5F-6756-B424-D11FCD14BB7B}"/>
              </a:ext>
            </a:extLst>
          </p:cNvPr>
          <p:cNvSpPr/>
          <p:nvPr/>
        </p:nvSpPr>
        <p:spPr>
          <a:xfrm>
            <a:off x="7951" y="731334"/>
            <a:ext cx="3625795" cy="14620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F06FF4F1-7A41-E109-111B-D42FD37A659C}"/>
              </a:ext>
            </a:extLst>
          </p:cNvPr>
          <p:cNvSpPr/>
          <p:nvPr/>
        </p:nvSpPr>
        <p:spPr>
          <a:xfrm>
            <a:off x="3633746" y="724516"/>
            <a:ext cx="5526156" cy="14620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2B2D07E-96DE-B377-18C4-937644D15FC5}"/>
              </a:ext>
            </a:extLst>
          </p:cNvPr>
          <p:cNvSpPr/>
          <p:nvPr/>
        </p:nvSpPr>
        <p:spPr>
          <a:xfrm>
            <a:off x="0" y="2196836"/>
            <a:ext cx="3625795" cy="116884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6D49D89-3DDB-CE5E-1A7D-A20F560E39A0}"/>
              </a:ext>
            </a:extLst>
          </p:cNvPr>
          <p:cNvSpPr/>
          <p:nvPr/>
        </p:nvSpPr>
        <p:spPr>
          <a:xfrm>
            <a:off x="3625795" y="2193427"/>
            <a:ext cx="5518205" cy="116884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7378AD-824E-6A72-67D4-1AE13FB431C1}"/>
              </a:ext>
            </a:extLst>
          </p:cNvPr>
          <p:cNvSpPr/>
          <p:nvPr/>
        </p:nvSpPr>
        <p:spPr>
          <a:xfrm>
            <a:off x="0" y="3355448"/>
            <a:ext cx="3625795" cy="14620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FB4E9D2-0467-5693-43ED-2128051351CC}"/>
              </a:ext>
            </a:extLst>
          </p:cNvPr>
          <p:cNvSpPr/>
          <p:nvPr/>
        </p:nvSpPr>
        <p:spPr>
          <a:xfrm>
            <a:off x="3617844" y="3355449"/>
            <a:ext cx="5534107" cy="14620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9503B20C-5B0F-8D32-9CF9-867D480E3B10}"/>
              </a:ext>
            </a:extLst>
          </p:cNvPr>
          <p:cNvSpPr/>
          <p:nvPr/>
        </p:nvSpPr>
        <p:spPr>
          <a:xfrm>
            <a:off x="-7951" y="4831178"/>
            <a:ext cx="3625795" cy="116884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92E1FB0-0F33-BAD8-C472-FF045B21CE82}"/>
              </a:ext>
            </a:extLst>
          </p:cNvPr>
          <p:cNvSpPr/>
          <p:nvPr/>
        </p:nvSpPr>
        <p:spPr>
          <a:xfrm>
            <a:off x="3630006" y="4829072"/>
            <a:ext cx="5534107" cy="116884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864525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10"/>
                                        </p:tgtEl>
                                      </p:cBhvr>
                                    </p:animEffect>
                                    <p:set>
                                      <p:cBhvr>
                                        <p:cTn id="42"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CF4EF-BF64-FE87-F17B-8E8FC334E98D}"/>
              </a:ext>
            </a:extLst>
          </p:cNvPr>
          <p:cNvSpPr>
            <a:spLocks noGrp="1"/>
          </p:cNvSpPr>
          <p:nvPr>
            <p:ph type="title"/>
          </p:nvPr>
        </p:nvSpPr>
        <p:spPr>
          <a:xfrm>
            <a:off x="453224" y="31805"/>
            <a:ext cx="8229600" cy="480735"/>
          </a:xfrm>
        </p:spPr>
        <p:txBody>
          <a:bodyPr>
            <a:normAutofit/>
          </a:bodyPr>
          <a:lstStyle/>
          <a:p>
            <a:r>
              <a:rPr lang="en-GB" sz="2400" dirty="0"/>
              <a:t>Some examples of where students haven’t chosen wisely.</a:t>
            </a:r>
            <a:endParaRPr lang="en-GB" sz="4800" dirty="0"/>
          </a:p>
        </p:txBody>
      </p:sp>
      <p:graphicFrame>
        <p:nvGraphicFramePr>
          <p:cNvPr id="4" name="Content Placeholder 3">
            <a:extLst>
              <a:ext uri="{FF2B5EF4-FFF2-40B4-BE49-F238E27FC236}">
                <a16:creationId xmlns:a16="http://schemas.microsoft.com/office/drawing/2014/main" id="{164F35C2-CB36-1252-7A8F-F511B0987109}"/>
              </a:ext>
            </a:extLst>
          </p:cNvPr>
          <p:cNvGraphicFramePr>
            <a:graphicFrameLocks noGrp="1"/>
          </p:cNvGraphicFramePr>
          <p:nvPr>
            <p:ph idx="1"/>
            <p:extLst>
              <p:ext uri="{D42A27DB-BD31-4B8C-83A1-F6EECF244321}">
                <p14:modId xmlns:p14="http://schemas.microsoft.com/office/powerpoint/2010/main" val="1241737109"/>
              </p:ext>
            </p:extLst>
          </p:nvPr>
        </p:nvGraphicFramePr>
        <p:xfrm>
          <a:off x="0" y="604299"/>
          <a:ext cx="9151951" cy="6335296"/>
        </p:xfrm>
        <a:graphic>
          <a:graphicData uri="http://schemas.openxmlformats.org/drawingml/2006/table">
            <a:tbl>
              <a:tblPr firstRow="1" bandRow="1">
                <a:tableStyleId>{5C22544A-7EE6-4342-B048-85BDC9FD1C3A}</a:tableStyleId>
              </a:tblPr>
              <a:tblGrid>
                <a:gridCol w="3644209">
                  <a:extLst>
                    <a:ext uri="{9D8B030D-6E8A-4147-A177-3AD203B41FA5}">
                      <a16:colId xmlns:a16="http://schemas.microsoft.com/office/drawing/2014/main" val="948940165"/>
                    </a:ext>
                  </a:extLst>
                </a:gridCol>
                <a:gridCol w="5507742">
                  <a:extLst>
                    <a:ext uri="{9D8B030D-6E8A-4147-A177-3AD203B41FA5}">
                      <a16:colId xmlns:a16="http://schemas.microsoft.com/office/drawing/2014/main" val="671983211"/>
                    </a:ext>
                  </a:extLst>
                </a:gridCol>
              </a:tblGrid>
              <a:tr h="612251">
                <a:tc>
                  <a:txBody>
                    <a:bodyPr/>
                    <a:lstStyle/>
                    <a:p>
                      <a:pPr algn="ctr"/>
                      <a:r>
                        <a:rPr lang="en-GB" dirty="0"/>
                        <a:t>Scenario</a:t>
                      </a:r>
                    </a:p>
                  </a:txBody>
                  <a:tcPr/>
                </a:tc>
                <a:tc>
                  <a:txBody>
                    <a:bodyPr/>
                    <a:lstStyle/>
                    <a:p>
                      <a:pPr algn="ctr"/>
                      <a:r>
                        <a:rPr lang="en-GB" dirty="0"/>
                        <a:t>Issues – all avoidable by looking at the resources/chatting to teachers. </a:t>
                      </a:r>
                    </a:p>
                  </a:txBody>
                  <a:tcPr/>
                </a:tc>
                <a:extLst>
                  <a:ext uri="{0D108BD9-81ED-4DB2-BD59-A6C34878D82A}">
                    <a16:rowId xmlns:a16="http://schemas.microsoft.com/office/drawing/2014/main" val="3359150864"/>
                  </a:ext>
                </a:extLst>
              </a:tr>
              <a:tr h="1214656">
                <a:tc>
                  <a:txBody>
                    <a:bodyPr/>
                    <a:lstStyle/>
                    <a:p>
                      <a:pPr marL="0" lvl="0" indent="0">
                        <a:buNone/>
                      </a:pPr>
                      <a:r>
                        <a:rPr lang="en-GB" sz="1800" b="1" i="0" u="none" strike="noStrike" noProof="0" dirty="0">
                          <a:solidFill>
                            <a:srgbClr val="000000"/>
                          </a:solidFill>
                          <a:latin typeface="Calibri"/>
                        </a:rPr>
                        <a:t>Business: </a:t>
                      </a:r>
                      <a:endParaRPr lang="en-US" sz="1800" b="0" i="0" u="none" strike="noStrike" noProof="0" dirty="0">
                        <a:solidFill>
                          <a:srgbClr val="000000"/>
                        </a:solidFill>
                        <a:latin typeface="Calibri"/>
                      </a:endParaRPr>
                    </a:p>
                    <a:p>
                      <a:pPr marL="285750" lvl="0" indent="-285750">
                        <a:buClr>
                          <a:srgbClr val="000000"/>
                        </a:buClr>
                        <a:buFont typeface="Arial,Sans-Serif" panose="020B0604020202020204" pitchFamily="34" charset="0"/>
                        <a:buChar char="•"/>
                      </a:pPr>
                      <a:r>
                        <a:rPr lang="en-GB" sz="1800" b="0" i="0" u="none" strike="noStrike" noProof="0" dirty="0">
                          <a:solidFill>
                            <a:srgbClr val="000000"/>
                          </a:solidFill>
                          <a:latin typeface="Calibri"/>
                        </a:rPr>
                        <a:t>New, different, easy subject. </a:t>
                      </a:r>
                      <a:endParaRPr lang="en-US" sz="1800" b="0" i="0" u="none" strike="noStrike" noProof="0" dirty="0">
                        <a:solidFill>
                          <a:srgbClr val="000000"/>
                        </a:solidFill>
                        <a:latin typeface="Calibri"/>
                      </a:endParaRPr>
                    </a:p>
                    <a:p>
                      <a:pPr marL="285750" lvl="0" indent="-285750">
                        <a:buClr>
                          <a:srgbClr val="000000"/>
                        </a:buClr>
                        <a:buFont typeface="Arial,Sans-Serif" panose="020B0604020202020204" pitchFamily="34" charset="0"/>
                        <a:buChar char="•"/>
                      </a:pPr>
                      <a:r>
                        <a:rPr lang="en-GB" sz="1800" b="0" i="0" u="none" strike="noStrike" noProof="0" dirty="0">
                          <a:solidFill>
                            <a:srgbClr val="000000"/>
                          </a:solidFill>
                          <a:latin typeface="Calibri"/>
                        </a:rPr>
                        <a:t>Dislikes maths.</a:t>
                      </a:r>
                      <a:endParaRPr lang="en-US" sz="1800" b="0" i="0" u="none" strike="noStrike" noProof="0" dirty="0">
                        <a:solidFill>
                          <a:srgbClr val="000000"/>
                        </a:solidFill>
                        <a:latin typeface="Calibri"/>
                      </a:endParaRPr>
                    </a:p>
                  </a:txBody>
                  <a:tcPr/>
                </a:tc>
                <a:tc>
                  <a:txBody>
                    <a:bodyPr/>
                    <a:lstStyle/>
                    <a:p>
                      <a:pPr marL="285750" indent="-285750">
                        <a:buClr>
                          <a:srgbClr val="000000"/>
                        </a:buClr>
                        <a:buFont typeface="Arial,Sans-Serif" panose="020B0604020202020204" pitchFamily="34" charset="0"/>
                        <a:buChar char="•"/>
                      </a:pPr>
                      <a:r>
                        <a:rPr lang="en-GB" sz="1800" b="1" i="0" u="none" strike="noStrike" noProof="0" dirty="0">
                          <a:solidFill>
                            <a:srgbClr val="000000"/>
                          </a:solidFill>
                          <a:latin typeface="Calibri"/>
                        </a:rPr>
                        <a:t>Maths</a:t>
                      </a:r>
                      <a:r>
                        <a:rPr lang="en-GB" sz="1800" b="0" i="0" u="none" strike="noStrike" noProof="0" dirty="0">
                          <a:solidFill>
                            <a:srgbClr val="000000"/>
                          </a:solidFill>
                          <a:latin typeface="Calibri"/>
                        </a:rPr>
                        <a:t> is an </a:t>
                      </a:r>
                      <a:r>
                        <a:rPr lang="en-GB" sz="1800" b="1" i="0" u="none" strike="noStrike" noProof="0" dirty="0">
                          <a:solidFill>
                            <a:srgbClr val="000000"/>
                          </a:solidFill>
                          <a:latin typeface="Calibri"/>
                        </a:rPr>
                        <a:t>integral</a:t>
                      </a:r>
                      <a:r>
                        <a:rPr lang="en-GB" sz="1800" b="0" i="0" u="none" strike="noStrike" noProof="0" dirty="0">
                          <a:solidFill>
                            <a:srgbClr val="000000"/>
                          </a:solidFill>
                          <a:latin typeface="Calibri"/>
                        </a:rPr>
                        <a:t> part of the course. </a:t>
                      </a:r>
                      <a:endParaRPr lang="en-US" sz="1800" b="0" i="0" u="none" strike="noStrike" noProof="0" dirty="0">
                        <a:solidFill>
                          <a:srgbClr val="000000"/>
                        </a:solidFill>
                        <a:latin typeface="Calibri"/>
                      </a:endParaRPr>
                    </a:p>
                    <a:p>
                      <a:pPr marL="285750" lvl="0" indent="-285750">
                        <a:buClr>
                          <a:srgbClr val="000000"/>
                        </a:buClr>
                        <a:buFont typeface="Arial,Sans-Serif" panose="020B0604020202020204" pitchFamily="34" charset="0"/>
                        <a:buChar char="•"/>
                      </a:pPr>
                      <a:r>
                        <a:rPr lang="en-GB" sz="1800" b="0" i="0" u="none" strike="noStrike" noProof="0" dirty="0">
                          <a:solidFill>
                            <a:srgbClr val="000000"/>
                          </a:solidFill>
                          <a:latin typeface="Calibri"/>
                        </a:rPr>
                        <a:t>Two papers at the end of the course where </a:t>
                      </a:r>
                      <a:r>
                        <a:rPr lang="en-GB" sz="1800" b="1" i="0" u="none" strike="noStrike" noProof="0" dirty="0">
                          <a:solidFill>
                            <a:srgbClr val="000000"/>
                          </a:solidFill>
                          <a:latin typeface="Calibri"/>
                        </a:rPr>
                        <a:t>theory must be applied. </a:t>
                      </a:r>
                      <a:endParaRPr lang="en-US" sz="1800" b="0" i="0" u="none" strike="noStrike" noProof="0" dirty="0">
                        <a:solidFill>
                          <a:srgbClr val="000000"/>
                        </a:solidFill>
                        <a:latin typeface="Calibri"/>
                      </a:endParaRPr>
                    </a:p>
                  </a:txBody>
                  <a:tcPr/>
                </a:tc>
                <a:extLst>
                  <a:ext uri="{0D108BD9-81ED-4DB2-BD59-A6C34878D82A}">
                    <a16:rowId xmlns:a16="http://schemas.microsoft.com/office/drawing/2014/main" val="2332044135"/>
                  </a:ext>
                </a:extLst>
              </a:tr>
              <a:tr h="1150857">
                <a:tc>
                  <a:txBody>
                    <a:bodyPr/>
                    <a:lstStyle/>
                    <a:p>
                      <a:r>
                        <a:rPr lang="en-GB" b="1" dirty="0"/>
                        <a:t>Separate Sciences:</a:t>
                      </a:r>
                    </a:p>
                    <a:p>
                      <a:pPr marL="285750" indent="-285750">
                        <a:buFont typeface="Arial" panose="020B0604020202020204" pitchFamily="34" charset="0"/>
                        <a:buChar char="•"/>
                      </a:pPr>
                      <a:r>
                        <a:rPr lang="en-GB" dirty="0"/>
                        <a:t>Couldn’t think of a 4</a:t>
                      </a:r>
                      <a:r>
                        <a:rPr lang="en-GB" baseline="30000" dirty="0"/>
                        <a:t>th</a:t>
                      </a:r>
                      <a:r>
                        <a:rPr lang="en-GB" dirty="0"/>
                        <a:t> option and doesn’t mind science.</a:t>
                      </a:r>
                    </a:p>
                    <a:p>
                      <a:pPr marL="285750" indent="-285750">
                        <a:buFont typeface="Arial" panose="020B0604020202020204" pitchFamily="34" charset="0"/>
                        <a:buChar char="•"/>
                      </a:pPr>
                      <a:r>
                        <a:rPr lang="en-GB" dirty="0"/>
                        <a:t>Dislikes maths.  </a:t>
                      </a:r>
                    </a:p>
                  </a:txBody>
                  <a:tcPr/>
                </a:tc>
                <a:tc>
                  <a:txBody>
                    <a:bodyPr/>
                    <a:lstStyle/>
                    <a:p>
                      <a:pPr marL="285750" indent="-285750">
                        <a:buFont typeface="Arial" panose="020B0604020202020204" pitchFamily="34" charset="0"/>
                        <a:buChar char="•"/>
                      </a:pPr>
                      <a:r>
                        <a:rPr lang="en-GB" dirty="0"/>
                        <a:t>Taking separate science means </a:t>
                      </a:r>
                      <a:r>
                        <a:rPr lang="en-GB" b="1" dirty="0"/>
                        <a:t>c.30% of timetable is in science.  </a:t>
                      </a:r>
                    </a:p>
                    <a:p>
                      <a:pPr marL="285750" indent="-285750">
                        <a:buFont typeface="Arial" panose="020B0604020202020204" pitchFamily="34" charset="0"/>
                        <a:buChar char="•"/>
                      </a:pPr>
                      <a:r>
                        <a:rPr lang="en-GB" b="1" dirty="0"/>
                        <a:t>Maths </a:t>
                      </a:r>
                      <a:r>
                        <a:rPr lang="en-GB" dirty="0"/>
                        <a:t>skills make up </a:t>
                      </a:r>
                      <a:r>
                        <a:rPr lang="en-GB" b="1" dirty="0"/>
                        <a:t>10%</a:t>
                      </a:r>
                      <a:r>
                        <a:rPr lang="en-GB" dirty="0"/>
                        <a:t> of the Biology paper, </a:t>
                      </a:r>
                      <a:r>
                        <a:rPr lang="en-GB" b="1" dirty="0"/>
                        <a:t>20%</a:t>
                      </a:r>
                      <a:r>
                        <a:rPr lang="en-GB" dirty="0"/>
                        <a:t> of the Chemistry and </a:t>
                      </a:r>
                      <a:r>
                        <a:rPr lang="en-GB" b="1" dirty="0"/>
                        <a:t>30% </a:t>
                      </a:r>
                      <a:r>
                        <a:rPr lang="en-GB" dirty="0"/>
                        <a:t>of the Physics paper.  </a:t>
                      </a:r>
                    </a:p>
                  </a:txBody>
                  <a:tcPr/>
                </a:tc>
                <a:extLst>
                  <a:ext uri="{0D108BD9-81ED-4DB2-BD59-A6C34878D82A}">
                    <a16:rowId xmlns:a16="http://schemas.microsoft.com/office/drawing/2014/main" val="1552567898"/>
                  </a:ext>
                </a:extLst>
              </a:tr>
              <a:tr h="1425177">
                <a:tc>
                  <a:txBody>
                    <a:bodyPr/>
                    <a:lstStyle/>
                    <a:p>
                      <a:r>
                        <a:rPr lang="en-GB" b="1" dirty="0"/>
                        <a:t>Expressive Arts - </a:t>
                      </a:r>
                      <a:r>
                        <a:rPr lang="en-GB" b="1" dirty="0" err="1"/>
                        <a:t>e.g</a:t>
                      </a:r>
                      <a:r>
                        <a:rPr lang="en-GB" b="1" dirty="0"/>
                        <a:t>: Drama:</a:t>
                      </a:r>
                    </a:p>
                    <a:p>
                      <a:pPr marL="285750" indent="-285750">
                        <a:buFont typeface="Arial" panose="020B0604020202020204" pitchFamily="34" charset="0"/>
                        <a:buChar char="•"/>
                      </a:pPr>
                      <a:r>
                        <a:rPr lang="en-GB" b="0" dirty="0"/>
                        <a:t>Enjoying year 9 drama with Mrs…</a:t>
                      </a:r>
                    </a:p>
                    <a:p>
                      <a:pPr marL="285750" indent="-285750">
                        <a:buFont typeface="Arial" panose="020B0604020202020204" pitchFamily="34" charset="0"/>
                        <a:buChar char="•"/>
                      </a:pPr>
                      <a:r>
                        <a:rPr lang="en-GB" b="0" dirty="0"/>
                        <a:t>Doesn’t like performing in front of others. </a:t>
                      </a:r>
                    </a:p>
                    <a:p>
                      <a:pPr marL="285750" indent="-285750">
                        <a:buFont typeface="Arial" panose="020B0604020202020204" pitchFamily="34" charset="0"/>
                        <a:buChar char="•"/>
                      </a:pPr>
                      <a:r>
                        <a:rPr lang="en-GB" b="0" dirty="0"/>
                        <a:t>No interest in the theory side. </a:t>
                      </a:r>
                    </a:p>
                  </a:txBody>
                  <a:tcPr/>
                </a:tc>
                <a:tc>
                  <a:txBody>
                    <a:bodyPr/>
                    <a:lstStyle/>
                    <a:p>
                      <a:pPr marL="285750" indent="-285750">
                        <a:buFont typeface="Arial" panose="020B0604020202020204" pitchFamily="34" charset="0"/>
                        <a:buChar char="•"/>
                      </a:pPr>
                      <a:r>
                        <a:rPr lang="en-GB" dirty="0"/>
                        <a:t>Didn’t look at the course content – </a:t>
                      </a:r>
                      <a:r>
                        <a:rPr lang="en-GB" b="1" dirty="0"/>
                        <a:t>Performance is 60%.</a:t>
                      </a:r>
                    </a:p>
                    <a:p>
                      <a:pPr marL="285750" indent="-285750">
                        <a:buFont typeface="Arial" panose="020B0604020202020204" pitchFamily="34" charset="0"/>
                        <a:buChar char="•"/>
                      </a:pPr>
                      <a:r>
                        <a:rPr lang="en-GB" dirty="0"/>
                        <a:t>40% is a written exam where </a:t>
                      </a:r>
                      <a:r>
                        <a:rPr lang="en-GB" b="1" dirty="0"/>
                        <a:t>theory must be applied</a:t>
                      </a:r>
                      <a:r>
                        <a:rPr lang="en-GB" dirty="0"/>
                        <a:t>.</a:t>
                      </a:r>
                    </a:p>
                    <a:p>
                      <a:pPr marL="285750" indent="-285750">
                        <a:buFont typeface="Arial" panose="020B0604020202020204" pitchFamily="34" charset="0"/>
                        <a:buChar char="•"/>
                      </a:pPr>
                      <a:r>
                        <a:rPr lang="en-GB" dirty="0"/>
                        <a:t>Ends up getting taught by </a:t>
                      </a:r>
                      <a:r>
                        <a:rPr lang="en-GB" b="1" dirty="0"/>
                        <a:t>another teacher </a:t>
                      </a:r>
                      <a:r>
                        <a:rPr lang="en-GB" dirty="0"/>
                        <a:t>– no choice.  </a:t>
                      </a:r>
                    </a:p>
                  </a:txBody>
                  <a:tcPr/>
                </a:tc>
                <a:extLst>
                  <a:ext uri="{0D108BD9-81ED-4DB2-BD59-A6C34878D82A}">
                    <a16:rowId xmlns:a16="http://schemas.microsoft.com/office/drawing/2014/main" val="1165466491"/>
                  </a:ext>
                </a:extLst>
              </a:tr>
              <a:tr h="876537">
                <a:tc>
                  <a:txBody>
                    <a:bodyPr/>
                    <a:lstStyle/>
                    <a:p>
                      <a:r>
                        <a:rPr lang="en-GB" b="1" dirty="0"/>
                        <a:t>PE GCSE:</a:t>
                      </a:r>
                    </a:p>
                    <a:p>
                      <a:pPr marL="285750" indent="-285750">
                        <a:buFont typeface="Arial" panose="020B0604020202020204" pitchFamily="34" charset="0"/>
                        <a:buChar char="•"/>
                      </a:pPr>
                      <a:r>
                        <a:rPr lang="en-GB" b="0" dirty="0"/>
                        <a:t>Likes sport –as fun. </a:t>
                      </a:r>
                    </a:p>
                    <a:p>
                      <a:pPr marL="285750" indent="-285750">
                        <a:buFont typeface="Arial" panose="020B0604020202020204" pitchFamily="34" charset="0"/>
                        <a:buChar char="•"/>
                      </a:pPr>
                      <a:r>
                        <a:rPr lang="en-GB" b="0" dirty="0"/>
                        <a:t>Dislikes science.</a:t>
                      </a:r>
                    </a:p>
                  </a:txBody>
                  <a:tcPr/>
                </a:tc>
                <a:tc>
                  <a:txBody>
                    <a:bodyPr/>
                    <a:lstStyle/>
                    <a:p>
                      <a:pPr marL="285750" indent="-285750">
                        <a:buFont typeface="Arial" panose="020B0604020202020204" pitchFamily="34" charset="0"/>
                        <a:buChar char="•"/>
                      </a:pPr>
                      <a:r>
                        <a:rPr lang="en-GB" b="1" dirty="0"/>
                        <a:t>60% </a:t>
                      </a:r>
                      <a:r>
                        <a:rPr lang="en-GB" dirty="0"/>
                        <a:t>= 2 x written papers </a:t>
                      </a:r>
                      <a:r>
                        <a:rPr lang="en-GB" b="1" dirty="0"/>
                        <a:t>applying theory </a:t>
                      </a:r>
                      <a:r>
                        <a:rPr lang="en-GB" dirty="0"/>
                        <a:t>including anatomy and physiology. </a:t>
                      </a:r>
                    </a:p>
                    <a:p>
                      <a:pPr marL="285750" indent="-285750">
                        <a:buFont typeface="Arial" panose="020B0604020202020204" pitchFamily="34" charset="0"/>
                        <a:buChar char="•"/>
                      </a:pPr>
                      <a:r>
                        <a:rPr lang="en-GB" dirty="0"/>
                        <a:t>Practical component is </a:t>
                      </a:r>
                      <a:r>
                        <a:rPr lang="en-GB" b="1" dirty="0"/>
                        <a:t>skills based </a:t>
                      </a:r>
                      <a:r>
                        <a:rPr lang="en-GB" dirty="0"/>
                        <a:t>not just fun.</a:t>
                      </a:r>
                    </a:p>
                  </a:txBody>
                  <a:tcPr/>
                </a:tc>
                <a:extLst>
                  <a:ext uri="{0D108BD9-81ED-4DB2-BD59-A6C34878D82A}">
                    <a16:rowId xmlns:a16="http://schemas.microsoft.com/office/drawing/2014/main" val="548781735"/>
                  </a:ext>
                </a:extLst>
              </a:tr>
              <a:tr h="654045">
                <a:tc>
                  <a:txBody>
                    <a:bodyPr/>
                    <a:lstStyle/>
                    <a:p>
                      <a:pPr lvl="0">
                        <a:buNone/>
                      </a:pPr>
                      <a:r>
                        <a:rPr lang="en-GB" sz="1800" b="1" i="0" u="none" strike="noStrike" noProof="0" dirty="0">
                          <a:solidFill>
                            <a:srgbClr val="000000"/>
                          </a:solidFill>
                          <a:latin typeface="Calibri"/>
                        </a:rPr>
                        <a:t>History:</a:t>
                      </a:r>
                      <a:endParaRPr lang="en-US" sz="1800" b="0" i="0" u="none" strike="noStrike" noProof="0" dirty="0">
                        <a:solidFill>
                          <a:srgbClr val="000000"/>
                        </a:solidFill>
                        <a:latin typeface="Calibri"/>
                      </a:endParaRPr>
                    </a:p>
                    <a:p>
                      <a:pPr marL="285750" lvl="0" indent="-285750">
                        <a:buClr>
                          <a:srgbClr val="000000"/>
                        </a:buClr>
                        <a:buFont typeface="Arial,Sans-Serif"/>
                        <a:buChar char="•"/>
                      </a:pPr>
                      <a:r>
                        <a:rPr lang="en-GB" sz="1800" b="0" i="0" u="none" strike="noStrike" noProof="0" dirty="0">
                          <a:solidFill>
                            <a:srgbClr val="000000"/>
                          </a:solidFill>
                          <a:latin typeface="Calibri"/>
                        </a:rPr>
                        <a:t>Like finding out about the past – especially WW1. </a:t>
                      </a:r>
                      <a:endParaRPr lang="en-US" sz="1800" b="0" i="0" u="none" strike="noStrike" noProof="0" dirty="0">
                        <a:solidFill>
                          <a:srgbClr val="000000"/>
                        </a:solidFill>
                        <a:latin typeface="Calibri"/>
                      </a:endParaRPr>
                    </a:p>
                  </a:txBody>
                  <a:tcPr/>
                </a:tc>
                <a:tc>
                  <a:txBody>
                    <a:bodyPr/>
                    <a:lstStyle/>
                    <a:p>
                      <a:pPr marL="285750" indent="-285750">
                        <a:buFont typeface="Arial" panose="020B0604020202020204" pitchFamily="34" charset="0"/>
                        <a:buChar char="•"/>
                      </a:pPr>
                      <a:r>
                        <a:rPr lang="en-GB" sz="1800" b="0" i="0" u="none" strike="noStrike" noProof="0" dirty="0">
                          <a:solidFill>
                            <a:schemeClr val="tx1"/>
                          </a:solidFill>
                          <a:latin typeface="Calibri"/>
                        </a:rPr>
                        <a:t>They didn’t look at the </a:t>
                      </a:r>
                      <a:r>
                        <a:rPr lang="en-GB" sz="1800" b="1" i="0" u="none" strike="noStrike" noProof="0" dirty="0">
                          <a:solidFill>
                            <a:schemeClr val="tx1"/>
                          </a:solidFill>
                          <a:latin typeface="Calibri"/>
                        </a:rPr>
                        <a:t>content –</a:t>
                      </a:r>
                      <a:r>
                        <a:rPr lang="en-GB" sz="1800" b="0" i="0" u="none" strike="noStrike" noProof="0" dirty="0">
                          <a:solidFill>
                            <a:schemeClr val="tx1"/>
                          </a:solidFill>
                          <a:latin typeface="Calibri"/>
                        </a:rPr>
                        <a:t> the modern depth study starts in 1918 (after WW1) </a:t>
                      </a:r>
                      <a:r>
                        <a:rPr lang="en-US" sz="1800" b="0" i="0" u="none" strike="noStrike" noProof="0" dirty="0">
                          <a:solidFill>
                            <a:schemeClr val="tx1"/>
                          </a:solidFill>
                          <a:latin typeface="Calibri"/>
                        </a:rPr>
                        <a:t> </a:t>
                      </a:r>
                      <a:endParaRPr lang="en-GB" sz="1800" b="0" i="0" u="none" strike="noStrike" noProof="0" dirty="0">
                        <a:solidFill>
                          <a:schemeClr val="tx1"/>
                        </a:solidFill>
                        <a:latin typeface="Calibri"/>
                      </a:endParaRPr>
                    </a:p>
                    <a:p>
                      <a:pPr marL="0" lvl="0" indent="0">
                        <a:buNone/>
                      </a:pPr>
                      <a:endParaRPr lang="en-GB" dirty="0">
                        <a:solidFill>
                          <a:schemeClr val="tx1"/>
                        </a:solidFill>
                      </a:endParaRPr>
                    </a:p>
                  </a:txBody>
                  <a:tcPr/>
                </a:tc>
                <a:extLst>
                  <a:ext uri="{0D108BD9-81ED-4DB2-BD59-A6C34878D82A}">
                    <a16:rowId xmlns:a16="http://schemas.microsoft.com/office/drawing/2014/main" val="2167867772"/>
                  </a:ext>
                </a:extLst>
              </a:tr>
            </a:tbl>
          </a:graphicData>
        </a:graphic>
      </p:graphicFrame>
      <p:sp>
        <p:nvSpPr>
          <p:cNvPr id="3" name="Rectangle 2">
            <a:extLst>
              <a:ext uri="{FF2B5EF4-FFF2-40B4-BE49-F238E27FC236}">
                <a16:creationId xmlns:a16="http://schemas.microsoft.com/office/drawing/2014/main" id="{16E1B4AE-13FB-2BA3-F9D6-68E463D77166}"/>
              </a:ext>
            </a:extLst>
          </p:cNvPr>
          <p:cNvSpPr/>
          <p:nvPr/>
        </p:nvSpPr>
        <p:spPr>
          <a:xfrm>
            <a:off x="1770" y="1253841"/>
            <a:ext cx="3625795" cy="11767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ED86025-3C4C-C0D1-24B4-87B50E4E0328}"/>
              </a:ext>
            </a:extLst>
          </p:cNvPr>
          <p:cNvSpPr/>
          <p:nvPr/>
        </p:nvSpPr>
        <p:spPr>
          <a:xfrm>
            <a:off x="3659654" y="1258046"/>
            <a:ext cx="5518205" cy="11767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32AF817-004C-F855-21B9-14449D6CAF51}"/>
              </a:ext>
            </a:extLst>
          </p:cNvPr>
          <p:cNvSpPr/>
          <p:nvPr/>
        </p:nvSpPr>
        <p:spPr>
          <a:xfrm>
            <a:off x="3961" y="2435836"/>
            <a:ext cx="3625795" cy="11767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04E0F9C-2AAF-2D2F-8C79-031C5B5B0182}"/>
              </a:ext>
            </a:extLst>
          </p:cNvPr>
          <p:cNvSpPr/>
          <p:nvPr/>
        </p:nvSpPr>
        <p:spPr>
          <a:xfrm>
            <a:off x="3657598" y="2434840"/>
            <a:ext cx="5518205" cy="117679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25D6FD2-1C7A-C7D8-9E07-9B2F054A6DC1}"/>
              </a:ext>
            </a:extLst>
          </p:cNvPr>
          <p:cNvSpPr/>
          <p:nvPr/>
        </p:nvSpPr>
        <p:spPr>
          <a:xfrm>
            <a:off x="4802" y="3639148"/>
            <a:ext cx="3625795" cy="14789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E5F646-854C-9691-CBB2-1EDCD6797986}"/>
              </a:ext>
            </a:extLst>
          </p:cNvPr>
          <p:cNvSpPr/>
          <p:nvPr/>
        </p:nvSpPr>
        <p:spPr>
          <a:xfrm>
            <a:off x="3649648" y="3617843"/>
            <a:ext cx="5518205" cy="14789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30D79018-7FAF-A9B8-DD33-5F0CA2997B94}"/>
              </a:ext>
            </a:extLst>
          </p:cNvPr>
          <p:cNvSpPr/>
          <p:nvPr/>
        </p:nvSpPr>
        <p:spPr>
          <a:xfrm>
            <a:off x="16862" y="5093769"/>
            <a:ext cx="3625795" cy="93030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473DA47-D526-2BB9-DE81-67BC2F412F5D}"/>
              </a:ext>
            </a:extLst>
          </p:cNvPr>
          <p:cNvSpPr/>
          <p:nvPr/>
        </p:nvSpPr>
        <p:spPr>
          <a:xfrm>
            <a:off x="3657599" y="5096786"/>
            <a:ext cx="5518205" cy="93030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9F24E315-62E8-C1DD-3044-BD67446FF8F4}"/>
              </a:ext>
            </a:extLst>
          </p:cNvPr>
          <p:cNvSpPr/>
          <p:nvPr/>
        </p:nvSpPr>
        <p:spPr>
          <a:xfrm>
            <a:off x="29882" y="6060563"/>
            <a:ext cx="3625795" cy="89754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719AA646-0A73-2790-2AF9-67879D3640D1}"/>
              </a:ext>
            </a:extLst>
          </p:cNvPr>
          <p:cNvSpPr/>
          <p:nvPr/>
        </p:nvSpPr>
        <p:spPr>
          <a:xfrm>
            <a:off x="3645673" y="6068015"/>
            <a:ext cx="5532185" cy="890557"/>
          </a:xfrm>
          <a:prstGeom prst="rect">
            <a:avLst/>
          </a:prstGeom>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endParaRPr lang="en-US" dirty="0">
              <a:cs typeface="Arial"/>
            </a:endParaRPr>
          </a:p>
        </p:txBody>
      </p:sp>
    </p:spTree>
    <p:extLst>
      <p:ext uri="{BB962C8B-B14F-4D97-AF65-F5344CB8AC3E}">
        <p14:creationId xmlns:p14="http://schemas.microsoft.com/office/powerpoint/2010/main" val="315707276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11"/>
                                        </p:tgtEl>
                                      </p:cBhvr>
                                    </p:animEffect>
                                    <p:set>
                                      <p:cBhvr>
                                        <p:cTn id="42" dur="1" fill="hold">
                                          <p:stCondLst>
                                            <p:cond delay="499"/>
                                          </p:stCondLst>
                                        </p:cTn>
                                        <p:tgtEl>
                                          <p:spTgt spid="11"/>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0" nodeType="clickEffect">
                                  <p:stCondLst>
                                    <p:cond delay="0"/>
                                  </p:stCondLst>
                                  <p:childTnLst>
                                    <p:animEffect transition="out" filter="fade">
                                      <p:cBhvr>
                                        <p:cTn id="46" dur="500"/>
                                        <p:tgtEl>
                                          <p:spTgt spid="12"/>
                                        </p:tgtEl>
                                      </p:cBhvr>
                                    </p:animEffect>
                                    <p:set>
                                      <p:cBhvr>
                                        <p:cTn id="47" dur="1" fill="hold">
                                          <p:stCondLst>
                                            <p:cond delay="499"/>
                                          </p:stCondLst>
                                        </p:cTn>
                                        <p:tgtEl>
                                          <p:spTgt spid="12"/>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0" nodeType="clickEffect">
                                  <p:stCondLst>
                                    <p:cond delay="0"/>
                                  </p:stCondLst>
                                  <p:childTnLst>
                                    <p:animEffect transition="out" filter="fade">
                                      <p:cBhvr>
                                        <p:cTn id="51" dur="500"/>
                                        <p:tgtEl>
                                          <p:spTgt spid="13"/>
                                        </p:tgtEl>
                                      </p:cBhvr>
                                    </p:animEffect>
                                    <p:set>
                                      <p:cBhvr>
                                        <p:cTn id="52"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B87CE2-F2E9-886B-602B-37E09CF5165E}"/>
              </a:ext>
            </a:extLst>
          </p:cNvPr>
          <p:cNvSpPr>
            <a:spLocks noGrp="1"/>
          </p:cNvSpPr>
          <p:nvPr>
            <p:ph idx="1"/>
          </p:nvPr>
        </p:nvSpPr>
        <p:spPr>
          <a:xfrm>
            <a:off x="5563311" y="170916"/>
            <a:ext cx="3443955" cy="5955247"/>
          </a:xfrm>
        </p:spPr>
        <p:txBody>
          <a:bodyPr vert="horz" lIns="91440" tIns="45720" rIns="91440" bIns="45720" rtlCol="0" anchor="t">
            <a:normAutofit/>
          </a:bodyPr>
          <a:lstStyle/>
          <a:p>
            <a:r>
              <a:rPr lang="en-GB" sz="2800" dirty="0"/>
              <a:t>Example from the Options Booklet</a:t>
            </a:r>
          </a:p>
          <a:p>
            <a:pPr marL="285750" indent="-285750">
              <a:buFont typeface="Arial,Sans-Serif"/>
              <a:buChar char="•"/>
            </a:pPr>
            <a:r>
              <a:rPr lang="en-GB" sz="2800" dirty="0">
                <a:solidFill>
                  <a:srgbClr val="FF0000"/>
                </a:solidFill>
              </a:rPr>
              <a:t>Read this booklet carefully</a:t>
            </a:r>
            <a:endParaRPr lang="en-GB" sz="1800">
              <a:solidFill>
                <a:srgbClr val="FF0000"/>
              </a:solidFill>
              <a:ea typeface="Calibri"/>
              <a:cs typeface="Calibri"/>
            </a:endParaRPr>
          </a:p>
          <a:p>
            <a:pPr marL="0" indent="0">
              <a:buNone/>
            </a:pPr>
            <a:r>
              <a:rPr lang="en-GB" sz="2400" dirty="0"/>
              <a:t>1</a:t>
            </a:r>
            <a:r>
              <a:rPr lang="en-GB" sz="2400" baseline="30000" dirty="0"/>
              <a:t>st</a:t>
            </a:r>
            <a:r>
              <a:rPr lang="en-GB" sz="2400" dirty="0"/>
              <a:t> section = why do the course?</a:t>
            </a:r>
          </a:p>
          <a:p>
            <a:pPr marL="0" indent="0">
              <a:buNone/>
            </a:pPr>
            <a:endParaRPr lang="en-GB" sz="2400" dirty="0"/>
          </a:p>
          <a:p>
            <a:pPr marL="0" indent="0">
              <a:buNone/>
            </a:pPr>
            <a:r>
              <a:rPr lang="en-GB" sz="2400" dirty="0"/>
              <a:t>2</a:t>
            </a:r>
            <a:r>
              <a:rPr lang="en-GB" sz="2400" baseline="30000" dirty="0"/>
              <a:t>nd</a:t>
            </a:r>
            <a:r>
              <a:rPr lang="en-GB" sz="2400" dirty="0"/>
              <a:t> section = what content do you cover?</a:t>
            </a:r>
          </a:p>
          <a:p>
            <a:pPr marL="0" indent="0">
              <a:buNone/>
            </a:pPr>
            <a:endParaRPr lang="en-GB" sz="2400" dirty="0"/>
          </a:p>
          <a:p>
            <a:pPr marL="0" indent="0">
              <a:buNone/>
            </a:pPr>
            <a:endParaRPr lang="en-GB" sz="2400" dirty="0"/>
          </a:p>
          <a:p>
            <a:pPr marL="0" indent="0">
              <a:buNone/>
            </a:pPr>
            <a:r>
              <a:rPr lang="en-GB" sz="2400" dirty="0"/>
              <a:t>3</a:t>
            </a:r>
            <a:r>
              <a:rPr lang="en-GB" sz="2400" baseline="30000" dirty="0"/>
              <a:t>rd</a:t>
            </a:r>
            <a:r>
              <a:rPr lang="en-GB" sz="2400" dirty="0"/>
              <a:t> section = how will you be tested? Written/NEA?</a:t>
            </a:r>
            <a:endParaRPr lang="en-GB" sz="2400" dirty="0">
              <a:ea typeface="Calibri"/>
              <a:cs typeface="Calibri"/>
            </a:endParaRPr>
          </a:p>
        </p:txBody>
      </p:sp>
      <p:pic>
        <p:nvPicPr>
          <p:cNvPr id="5" name="Picture 4">
            <a:extLst>
              <a:ext uri="{FF2B5EF4-FFF2-40B4-BE49-F238E27FC236}">
                <a16:creationId xmlns:a16="http://schemas.microsoft.com/office/drawing/2014/main" id="{24A6995D-11EA-82DD-448B-ABFBCB5A2E63}"/>
              </a:ext>
            </a:extLst>
          </p:cNvPr>
          <p:cNvPicPr>
            <a:picLocks noChangeAspect="1"/>
          </p:cNvPicPr>
          <p:nvPr/>
        </p:nvPicPr>
        <p:blipFill>
          <a:blip r:embed="rId2"/>
          <a:stretch>
            <a:fillRect/>
          </a:stretch>
        </p:blipFill>
        <p:spPr>
          <a:xfrm>
            <a:off x="0" y="0"/>
            <a:ext cx="5294685" cy="6858000"/>
          </a:xfrm>
          <a:prstGeom prst="rect">
            <a:avLst/>
          </a:prstGeom>
        </p:spPr>
      </p:pic>
      <p:sp>
        <p:nvSpPr>
          <p:cNvPr id="6" name="Arrow: Right 5">
            <a:extLst>
              <a:ext uri="{FF2B5EF4-FFF2-40B4-BE49-F238E27FC236}">
                <a16:creationId xmlns:a16="http://schemas.microsoft.com/office/drawing/2014/main" id="{B91B2A9A-85C7-0597-02CD-6B2479C072A0}"/>
              </a:ext>
            </a:extLst>
          </p:cNvPr>
          <p:cNvSpPr/>
          <p:nvPr/>
        </p:nvSpPr>
        <p:spPr>
          <a:xfrm rot="11170842">
            <a:off x="4939002" y="1997152"/>
            <a:ext cx="606751" cy="358923"/>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A4859DB6-623E-98D7-2C31-DBECE87256CE}"/>
              </a:ext>
            </a:extLst>
          </p:cNvPr>
          <p:cNvSpPr/>
          <p:nvPr/>
        </p:nvSpPr>
        <p:spPr>
          <a:xfrm rot="11170842">
            <a:off x="4939001" y="3311779"/>
            <a:ext cx="606751" cy="358923"/>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AA9584EE-AC23-8CA8-973E-C5A661982CE9}"/>
              </a:ext>
            </a:extLst>
          </p:cNvPr>
          <p:cNvSpPr/>
          <p:nvPr/>
        </p:nvSpPr>
        <p:spPr>
          <a:xfrm rot="11170842">
            <a:off x="4939000" y="5100699"/>
            <a:ext cx="606751" cy="358923"/>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943030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111125" y="260648"/>
            <a:ext cx="8924925" cy="1569660"/>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4800" b="1" dirty="0"/>
              <a:t>The Option Subjects</a:t>
            </a:r>
          </a:p>
          <a:p>
            <a:pPr algn="ctr"/>
            <a:r>
              <a:rPr lang="en-GB" sz="4800" b="1" dirty="0"/>
              <a:t>Pick 4 &amp; 2 reserves</a:t>
            </a:r>
            <a:endParaRPr lang="en-US" sz="4800" b="1" dirty="0"/>
          </a:p>
        </p:txBody>
      </p:sp>
      <p:sp>
        <p:nvSpPr>
          <p:cNvPr id="3" name="TextBox 2"/>
          <p:cNvSpPr txBox="1"/>
          <p:nvPr/>
        </p:nvSpPr>
        <p:spPr>
          <a:xfrm>
            <a:off x="2905647" y="6273408"/>
            <a:ext cx="3092723" cy="36933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GB" dirty="0"/>
              <a:t>Teaching time: 5 hrs/fortnight. </a:t>
            </a:r>
          </a:p>
        </p:txBody>
      </p:sp>
      <p:graphicFrame>
        <p:nvGraphicFramePr>
          <p:cNvPr id="4" name="Table 3">
            <a:extLst>
              <a:ext uri="{FF2B5EF4-FFF2-40B4-BE49-F238E27FC236}">
                <a16:creationId xmlns:a16="http://schemas.microsoft.com/office/drawing/2014/main" id="{8F2D0717-4C68-4975-889A-60DC30BE4595}"/>
              </a:ext>
            </a:extLst>
          </p:cNvPr>
          <p:cNvGraphicFramePr>
            <a:graphicFrameLocks noGrp="1"/>
          </p:cNvGraphicFramePr>
          <p:nvPr>
            <p:extLst>
              <p:ext uri="{D42A27DB-BD31-4B8C-83A1-F6EECF244321}">
                <p14:modId xmlns:p14="http://schemas.microsoft.com/office/powerpoint/2010/main" val="733008940"/>
              </p:ext>
            </p:extLst>
          </p:nvPr>
        </p:nvGraphicFramePr>
        <p:xfrm>
          <a:off x="322779" y="2128769"/>
          <a:ext cx="8657713" cy="3688080"/>
        </p:xfrm>
        <a:graphic>
          <a:graphicData uri="http://schemas.openxmlformats.org/drawingml/2006/table">
            <a:tbl>
              <a:tblPr firstRow="1" bandRow="1">
                <a:tableStyleId>{16D9F66E-5EB9-4882-86FB-DCBF35E3C3E4}</a:tableStyleId>
              </a:tblPr>
              <a:tblGrid>
                <a:gridCol w="3044264">
                  <a:extLst>
                    <a:ext uri="{9D8B030D-6E8A-4147-A177-3AD203B41FA5}">
                      <a16:colId xmlns:a16="http://schemas.microsoft.com/office/drawing/2014/main" val="4109722650"/>
                    </a:ext>
                  </a:extLst>
                </a:gridCol>
                <a:gridCol w="2399336">
                  <a:extLst>
                    <a:ext uri="{9D8B030D-6E8A-4147-A177-3AD203B41FA5}">
                      <a16:colId xmlns:a16="http://schemas.microsoft.com/office/drawing/2014/main" val="392284442"/>
                    </a:ext>
                  </a:extLst>
                </a:gridCol>
                <a:gridCol w="3214113">
                  <a:extLst>
                    <a:ext uri="{9D8B030D-6E8A-4147-A177-3AD203B41FA5}">
                      <a16:colId xmlns:a16="http://schemas.microsoft.com/office/drawing/2014/main" val="265240552"/>
                    </a:ext>
                  </a:extLst>
                </a:gridCol>
              </a:tblGrid>
              <a:tr h="370840">
                <a:tc>
                  <a:txBody>
                    <a:bodyPr/>
                    <a:lstStyle/>
                    <a:p>
                      <a:r>
                        <a:rPr lang="en-GB" sz="2000" b="1" dirty="0"/>
                        <a:t>Art	</a:t>
                      </a:r>
                      <a:endParaRPr lang="en-GB" sz="2000" dirty="0"/>
                    </a:p>
                  </a:txBody>
                  <a:tcPr/>
                </a:tc>
                <a:tc>
                  <a:txBody>
                    <a:bodyPr/>
                    <a:lstStyle/>
                    <a:p>
                      <a:r>
                        <a:rPr lang="en-GB" sz="2000" b="1" dirty="0"/>
                        <a:t>Business</a:t>
                      </a:r>
                      <a:endParaRPr lang="en-GB" sz="2000" dirty="0"/>
                    </a:p>
                  </a:txBody>
                  <a:tcPr/>
                </a:tc>
                <a:tc>
                  <a:txBody>
                    <a:bodyPr/>
                    <a:lstStyle/>
                    <a:p>
                      <a:r>
                        <a:rPr lang="en-GB" sz="2000" b="1" dirty="0"/>
                        <a:t>Computer Science</a:t>
                      </a:r>
                      <a:endParaRPr lang="en-GB" sz="2000" dirty="0"/>
                    </a:p>
                  </a:txBody>
                  <a:tcPr/>
                </a:tc>
                <a:extLst>
                  <a:ext uri="{0D108BD9-81ED-4DB2-BD59-A6C34878D82A}">
                    <a16:rowId xmlns:a16="http://schemas.microsoft.com/office/drawing/2014/main" val="2185032879"/>
                  </a:ext>
                </a:extLst>
              </a:tr>
              <a:tr h="370840">
                <a:tc>
                  <a:txBody>
                    <a:bodyPr/>
                    <a:lstStyle/>
                    <a:p>
                      <a:r>
                        <a:rPr lang="en-GB" sz="2000" b="1" dirty="0"/>
                        <a:t>Dance</a:t>
                      </a:r>
                      <a:endParaRPr lang="en-GB" sz="2000" dirty="0"/>
                    </a:p>
                  </a:txBody>
                  <a:tcPr/>
                </a:tc>
                <a:tc>
                  <a:txBody>
                    <a:bodyPr/>
                    <a:lstStyle/>
                    <a:p>
                      <a:r>
                        <a:rPr lang="en-GB" sz="2000" b="1" dirty="0"/>
                        <a:t>Drama	</a:t>
                      </a:r>
                      <a:endParaRPr lang="en-GB" sz="2000" dirty="0"/>
                    </a:p>
                  </a:txBody>
                  <a:tcPr/>
                </a:tc>
                <a:tc>
                  <a:txBody>
                    <a:bodyPr/>
                    <a:lstStyle/>
                    <a:p>
                      <a:r>
                        <a:rPr lang="en-GB" sz="2000" b="1" dirty="0"/>
                        <a:t>Textile Design</a:t>
                      </a:r>
                      <a:endParaRPr lang="en-GB" sz="2000" dirty="0"/>
                    </a:p>
                  </a:txBody>
                  <a:tcPr/>
                </a:tc>
                <a:extLst>
                  <a:ext uri="{0D108BD9-81ED-4DB2-BD59-A6C34878D82A}">
                    <a16:rowId xmlns:a16="http://schemas.microsoft.com/office/drawing/2014/main" val="634528743"/>
                  </a:ext>
                </a:extLst>
              </a:tr>
              <a:tr h="370840">
                <a:tc>
                  <a:txBody>
                    <a:bodyPr/>
                    <a:lstStyle/>
                    <a:p>
                      <a:r>
                        <a:rPr lang="en-GB" sz="2000" b="1" dirty="0"/>
                        <a:t>D&amp;T - Electronics &amp; Mechanisms</a:t>
                      </a:r>
                      <a:endParaRPr lang="en-GB" sz="2000" dirty="0"/>
                    </a:p>
                  </a:txBody>
                  <a:tcPr/>
                </a:tc>
                <a:tc>
                  <a:txBody>
                    <a:bodyPr/>
                    <a:lstStyle/>
                    <a:p>
                      <a:r>
                        <a:rPr lang="en-GB" sz="2000" b="1" dirty="0"/>
                        <a:t>D&amp;T- Materials</a:t>
                      </a:r>
                      <a:endParaRPr lang="en-GB" sz="2000" dirty="0"/>
                    </a:p>
                  </a:txBody>
                  <a:tcPr/>
                </a:tc>
                <a:tc>
                  <a:txBody>
                    <a:bodyPr/>
                    <a:lstStyle/>
                    <a:p>
                      <a:r>
                        <a:rPr lang="en-GB" sz="2000" b="1" dirty="0"/>
                        <a:t>Food Preparation &amp; Nutrition</a:t>
                      </a:r>
                      <a:endParaRPr lang="en-GB" sz="2000" dirty="0"/>
                    </a:p>
                  </a:txBody>
                  <a:tcPr/>
                </a:tc>
                <a:extLst>
                  <a:ext uri="{0D108BD9-81ED-4DB2-BD59-A6C34878D82A}">
                    <a16:rowId xmlns:a16="http://schemas.microsoft.com/office/drawing/2014/main" val="2533704976"/>
                  </a:ext>
                </a:extLst>
              </a:tr>
              <a:tr h="370840">
                <a:tc>
                  <a:txBody>
                    <a:bodyPr/>
                    <a:lstStyle/>
                    <a:p>
                      <a:r>
                        <a:rPr lang="en-GB" sz="2000" b="1" dirty="0"/>
                        <a:t>French</a:t>
                      </a:r>
                      <a:endParaRPr lang="en-GB" sz="2000" dirty="0"/>
                    </a:p>
                  </a:txBody>
                  <a:tcPr/>
                </a:tc>
                <a:tc>
                  <a:txBody>
                    <a:bodyPr/>
                    <a:lstStyle/>
                    <a:p>
                      <a:r>
                        <a:rPr lang="en-GB" sz="2000" b="1" dirty="0"/>
                        <a:t>Geography	</a:t>
                      </a:r>
                      <a:endParaRPr lang="en-GB" sz="2000" dirty="0"/>
                    </a:p>
                  </a:txBody>
                  <a:tcPr/>
                </a:tc>
                <a:tc>
                  <a:txBody>
                    <a:bodyPr/>
                    <a:lstStyle/>
                    <a:p>
                      <a:r>
                        <a:rPr lang="en-GB" sz="2000" b="1" dirty="0"/>
                        <a:t>History	</a:t>
                      </a:r>
                      <a:endParaRPr lang="en-GB" sz="2000" dirty="0"/>
                    </a:p>
                  </a:txBody>
                  <a:tcPr/>
                </a:tc>
                <a:extLst>
                  <a:ext uri="{0D108BD9-81ED-4DB2-BD59-A6C34878D82A}">
                    <a16:rowId xmlns:a16="http://schemas.microsoft.com/office/drawing/2014/main" val="71022419"/>
                  </a:ext>
                </a:extLst>
              </a:tr>
              <a:tr h="370840">
                <a:tc>
                  <a:txBody>
                    <a:bodyPr/>
                    <a:lstStyle/>
                    <a:p>
                      <a:r>
                        <a:rPr lang="en-GB" sz="2000" b="1" dirty="0"/>
                        <a:t>IT Technical Award -Digital Applications</a:t>
                      </a:r>
                      <a:endParaRPr lang="en-GB" sz="2000" dirty="0"/>
                    </a:p>
                  </a:txBody>
                  <a:tcPr/>
                </a:tc>
                <a:tc>
                  <a:txBody>
                    <a:bodyPr/>
                    <a:lstStyle/>
                    <a:p>
                      <a:r>
                        <a:rPr lang="en-GB" sz="2000" b="1" dirty="0"/>
                        <a:t>Music	</a:t>
                      </a:r>
                      <a:endParaRPr lang="en-GB" sz="2000" dirty="0"/>
                    </a:p>
                  </a:txBody>
                  <a:tcPr/>
                </a:tc>
                <a:tc>
                  <a:txBody>
                    <a:bodyPr/>
                    <a:lstStyle/>
                    <a:p>
                      <a:r>
                        <a:rPr lang="en-GB" sz="2000" b="1" dirty="0"/>
                        <a:t>Physical Education</a:t>
                      </a:r>
                      <a:endParaRPr lang="en-GB" sz="2000" dirty="0"/>
                    </a:p>
                  </a:txBody>
                  <a:tcPr/>
                </a:tc>
                <a:extLst>
                  <a:ext uri="{0D108BD9-81ED-4DB2-BD59-A6C34878D82A}">
                    <a16:rowId xmlns:a16="http://schemas.microsoft.com/office/drawing/2014/main" val="272007284"/>
                  </a:ext>
                </a:extLst>
              </a:tr>
              <a:tr h="370840">
                <a:tc>
                  <a:txBody>
                    <a:bodyPr/>
                    <a:lstStyle/>
                    <a:p>
                      <a:r>
                        <a:rPr lang="en-GB" sz="2000" b="1" dirty="0"/>
                        <a:t>Religious Studies	 </a:t>
                      </a:r>
                      <a:endParaRPr lang="en-GB" sz="2000" dirty="0"/>
                    </a:p>
                  </a:txBody>
                  <a:tcPr/>
                </a:tc>
                <a:tc>
                  <a:txBody>
                    <a:bodyPr/>
                    <a:lstStyle/>
                    <a:p>
                      <a:r>
                        <a:rPr lang="en-GB" sz="2000" b="1" dirty="0"/>
                        <a:t>Spanish </a:t>
                      </a:r>
                      <a:endParaRPr lang="en-GB" sz="2000" dirty="0"/>
                    </a:p>
                  </a:txBody>
                  <a:tcPr/>
                </a:tc>
                <a:tc>
                  <a:txBody>
                    <a:bodyPr/>
                    <a:lstStyle/>
                    <a:p>
                      <a:r>
                        <a:rPr lang="en-GB" sz="2000" b="1" dirty="0"/>
                        <a:t>Skills for Learning courses</a:t>
                      </a:r>
                    </a:p>
                    <a:p>
                      <a:pPr lvl="0">
                        <a:buNone/>
                      </a:pPr>
                      <a:r>
                        <a:rPr lang="en-GB" sz="2000" b="1" dirty="0"/>
                        <a:t>(by invite only)</a:t>
                      </a:r>
                    </a:p>
                  </a:txBody>
                  <a:tcPr/>
                </a:tc>
                <a:extLst>
                  <a:ext uri="{0D108BD9-81ED-4DB2-BD59-A6C34878D82A}">
                    <a16:rowId xmlns:a16="http://schemas.microsoft.com/office/drawing/2014/main" val="3824099690"/>
                  </a:ext>
                </a:extLst>
              </a:tr>
              <a:tr h="370840">
                <a:tc gridSpan="3">
                  <a:txBody>
                    <a:bodyPr/>
                    <a:lstStyle/>
                    <a:p>
                      <a:r>
                        <a:rPr lang="en-GB" sz="2000" b="1" dirty="0"/>
                        <a:t>Separate Sciences (down as Triple Science on the Options programme)</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4917111"/>
                  </a:ext>
                </a:extLst>
              </a:tr>
            </a:tbl>
          </a:graphicData>
        </a:graphic>
      </p:graphicFrame>
    </p:spTree>
    <p:extLst>
      <p:ext uri="{BB962C8B-B14F-4D97-AF65-F5344CB8AC3E}">
        <p14:creationId xmlns:p14="http://schemas.microsoft.com/office/powerpoint/2010/main" val="4083476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3600" b="1" dirty="0"/>
              <a:t>Option combinations</a:t>
            </a:r>
            <a:endParaRPr lang="en-GB" sz="3600" b="1" strike="sngStrike" dirty="0">
              <a:ea typeface="Calibri"/>
              <a:cs typeface="Calibri"/>
            </a:endParaRPr>
          </a:p>
        </p:txBody>
      </p:sp>
      <p:sp>
        <p:nvSpPr>
          <p:cNvPr id="14" name="Rectangle 13"/>
          <p:cNvSpPr/>
          <p:nvPr/>
        </p:nvSpPr>
        <p:spPr>
          <a:xfrm>
            <a:off x="268761" y="930218"/>
            <a:ext cx="8444046" cy="4480714"/>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a:lnSpc>
                <a:spcPct val="119000"/>
              </a:lnSpc>
              <a:spcAft>
                <a:spcPts val="600"/>
              </a:spcAft>
            </a:pPr>
            <a:r>
              <a:rPr lang="en-US" sz="2400" b="1" kern="1400" dirty="0">
                <a:solidFill>
                  <a:srgbClr val="000000"/>
                </a:solidFill>
              </a:rPr>
              <a:t>Your option choices should be </a:t>
            </a:r>
            <a:r>
              <a:rPr lang="en-US" sz="2400" b="1" u="sng" kern="1400" dirty="0">
                <a:solidFill>
                  <a:srgbClr val="000000"/>
                </a:solidFill>
              </a:rPr>
              <a:t>broad</a:t>
            </a:r>
            <a:r>
              <a:rPr lang="en-US" sz="2400" b="1" kern="1400" dirty="0">
                <a:solidFill>
                  <a:srgbClr val="000000"/>
                </a:solidFill>
              </a:rPr>
              <a:t> and </a:t>
            </a:r>
            <a:r>
              <a:rPr lang="en-US" sz="2400" b="1" u="sng" kern="1400" dirty="0">
                <a:solidFill>
                  <a:srgbClr val="000000"/>
                </a:solidFill>
              </a:rPr>
              <a:t>balanced</a:t>
            </a:r>
            <a:r>
              <a:rPr lang="en-US" sz="2400" b="1" kern="1400" dirty="0">
                <a:solidFill>
                  <a:srgbClr val="000000"/>
                </a:solidFill>
              </a:rPr>
              <a:t> enabling you to pick subjects that are of an </a:t>
            </a:r>
            <a:r>
              <a:rPr lang="en-US" sz="2400" b="1" u="sng" kern="1400" dirty="0">
                <a:solidFill>
                  <a:srgbClr val="000000"/>
                </a:solidFill>
              </a:rPr>
              <a:t>interest</a:t>
            </a:r>
            <a:r>
              <a:rPr lang="en-US" sz="2400" b="1" kern="1400" dirty="0">
                <a:solidFill>
                  <a:srgbClr val="000000"/>
                </a:solidFill>
              </a:rPr>
              <a:t> to you whilst ensuring you have the </a:t>
            </a:r>
            <a:r>
              <a:rPr lang="en-US" sz="2400" b="1" u="sng" kern="1400" dirty="0">
                <a:solidFill>
                  <a:srgbClr val="000000"/>
                </a:solidFill>
              </a:rPr>
              <a:t>necessary key skills</a:t>
            </a:r>
            <a:r>
              <a:rPr lang="en-US" sz="2400" b="1" kern="1400" dirty="0">
                <a:solidFill>
                  <a:srgbClr val="000000"/>
                </a:solidFill>
              </a:rPr>
              <a:t> for a successful future.  </a:t>
            </a:r>
            <a:endParaRPr lang="en-US" dirty="0">
              <a:solidFill>
                <a:srgbClr val="000000"/>
              </a:solidFill>
              <a:ea typeface="Calibri"/>
              <a:cs typeface="Calibri"/>
            </a:endParaRPr>
          </a:p>
          <a:p>
            <a:pPr algn="ctr">
              <a:lnSpc>
                <a:spcPct val="119000"/>
              </a:lnSpc>
              <a:spcAft>
                <a:spcPts val="600"/>
              </a:spcAft>
            </a:pPr>
            <a:endParaRPr lang="en-US" sz="2400" b="1" kern="1400" dirty="0">
              <a:solidFill>
                <a:srgbClr val="000000"/>
              </a:solidFill>
            </a:endParaRPr>
          </a:p>
          <a:p>
            <a:pPr algn="just">
              <a:lnSpc>
                <a:spcPct val="119000"/>
              </a:lnSpc>
              <a:spcAft>
                <a:spcPts val="600"/>
              </a:spcAft>
            </a:pPr>
            <a:r>
              <a:rPr lang="en-US" sz="2400" b="1" kern="1400" dirty="0">
                <a:solidFill>
                  <a:srgbClr val="000000"/>
                </a:solidFill>
              </a:rPr>
              <a:t>We </a:t>
            </a:r>
            <a:r>
              <a:rPr lang="en-US" sz="2400" b="1" u="sng" kern="1400" dirty="0">
                <a:solidFill>
                  <a:srgbClr val="000000"/>
                </a:solidFill>
              </a:rPr>
              <a:t>strongly recommend</a:t>
            </a:r>
            <a:r>
              <a:rPr lang="en-US" sz="2400" b="1" kern="1400" dirty="0">
                <a:solidFill>
                  <a:srgbClr val="000000"/>
                </a:solidFill>
              </a:rPr>
              <a:t> that you consider studying: </a:t>
            </a:r>
            <a:endParaRPr lang="en-US" sz="2400" b="1" kern="1400" dirty="0">
              <a:solidFill>
                <a:srgbClr val="000000"/>
              </a:solidFill>
              <a:ea typeface="Calibri"/>
              <a:cs typeface="Calibri"/>
            </a:endParaRPr>
          </a:p>
          <a:p>
            <a:pPr marL="800100" lvl="1" indent="-342900" algn="just">
              <a:lnSpc>
                <a:spcPct val="119000"/>
              </a:lnSpc>
              <a:spcAft>
                <a:spcPts val="600"/>
              </a:spcAft>
              <a:buFont typeface="Courier New"/>
              <a:buChar char="o"/>
            </a:pPr>
            <a:r>
              <a:rPr lang="en-US" sz="2400" b="1" kern="1400" dirty="0">
                <a:solidFill>
                  <a:srgbClr val="000000"/>
                </a:solidFill>
                <a:ea typeface="Calibri"/>
                <a:cs typeface="Calibri"/>
              </a:rPr>
              <a:t> at least one Humanities subject;</a:t>
            </a:r>
          </a:p>
          <a:p>
            <a:pPr marL="800100" lvl="1" indent="-342900" algn="just">
              <a:lnSpc>
                <a:spcPct val="119000"/>
              </a:lnSpc>
              <a:spcAft>
                <a:spcPts val="600"/>
              </a:spcAft>
              <a:buFont typeface="Courier New"/>
              <a:buChar char="o"/>
            </a:pPr>
            <a:r>
              <a:rPr lang="en-US" sz="2400" b="1" kern="1400" dirty="0">
                <a:solidFill>
                  <a:srgbClr val="000000"/>
                </a:solidFill>
                <a:ea typeface="Calibri"/>
                <a:cs typeface="Calibri"/>
              </a:rPr>
              <a:t> a Language;</a:t>
            </a:r>
            <a:endParaRPr lang="en-US">
              <a:ea typeface="Calibri"/>
              <a:cs typeface="Calibri"/>
            </a:endParaRPr>
          </a:p>
          <a:p>
            <a:pPr marL="800100" lvl="1" indent="-342900" algn="just">
              <a:lnSpc>
                <a:spcPct val="119000"/>
              </a:lnSpc>
              <a:spcAft>
                <a:spcPts val="600"/>
              </a:spcAft>
              <a:buFont typeface="Courier New"/>
              <a:buChar char="o"/>
            </a:pPr>
            <a:r>
              <a:rPr lang="en-US" sz="2400" b="1" kern="1400" dirty="0">
                <a:solidFill>
                  <a:srgbClr val="000000"/>
                </a:solidFill>
                <a:ea typeface="Calibri"/>
                <a:cs typeface="Calibri"/>
              </a:rPr>
              <a:t>Two options from: </a:t>
            </a:r>
          </a:p>
          <a:p>
            <a:pPr marL="1257300" lvl="2" indent="-342900" algn="just">
              <a:lnSpc>
                <a:spcPct val="119000"/>
              </a:lnSpc>
              <a:spcAft>
                <a:spcPts val="600"/>
              </a:spcAft>
              <a:buFont typeface="Wingdings"/>
              <a:buChar char="§"/>
            </a:pPr>
            <a:r>
              <a:rPr lang="en-US" sz="2400" b="1" kern="1400" dirty="0">
                <a:solidFill>
                  <a:srgbClr val="000000"/>
                </a:solidFill>
                <a:ea typeface="Calibri"/>
                <a:cs typeface="Calibri"/>
              </a:rPr>
              <a:t>Creative, Design &amp; Technology, Practical or Sciences.</a:t>
            </a:r>
            <a:endParaRPr lang="en-US" sz="2400" kern="1400" dirty="0">
              <a:solidFill>
                <a:srgbClr val="000000"/>
              </a:solidFill>
              <a:ea typeface="Calibri"/>
              <a:cs typeface="Calibri"/>
            </a:endParaRPr>
          </a:p>
        </p:txBody>
      </p:sp>
    </p:spTree>
    <p:extLst>
      <p:ext uri="{BB962C8B-B14F-4D97-AF65-F5344CB8AC3E}">
        <p14:creationId xmlns:p14="http://schemas.microsoft.com/office/powerpoint/2010/main" val="227229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DE06BFD5-C68D-83A2-09A3-6A125C74BE06}"/>
              </a:ext>
            </a:extLst>
          </p:cNvPr>
          <p:cNvSpPr txBox="1"/>
          <p:nvPr/>
        </p:nvSpPr>
        <p:spPr>
          <a:xfrm>
            <a:off x="314130" y="822648"/>
            <a:ext cx="8347787" cy="452431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ea typeface="+mn-lt"/>
                <a:cs typeface="+mn-lt"/>
              </a:rPr>
              <a:t>The Review is clear that schools should promote a curriculum at Key Stage 4 that is </a:t>
            </a:r>
            <a:endParaRPr lang="en-US" dirty="0"/>
          </a:p>
          <a:p>
            <a:r>
              <a:rPr lang="en-GB" dirty="0">
                <a:ea typeface="+mn-lt"/>
                <a:cs typeface="+mn-lt"/>
              </a:rPr>
              <a:t>appropriately broad and balanced, enabling young people to pursue their interests </a:t>
            </a:r>
            <a:endParaRPr lang="en-GB" dirty="0"/>
          </a:p>
          <a:p>
            <a:r>
              <a:rPr lang="en-GB" dirty="0">
                <a:ea typeface="+mn-lt"/>
                <a:cs typeface="+mn-lt"/>
              </a:rPr>
              <a:t>and passions whilst ensuring uptake of the subjects that are most likely to support life </a:t>
            </a:r>
            <a:endParaRPr lang="en-GB" dirty="0"/>
          </a:p>
          <a:p>
            <a:r>
              <a:rPr lang="en-GB" dirty="0">
                <a:ea typeface="+mn-lt"/>
                <a:cs typeface="+mn-lt"/>
              </a:rPr>
              <a:t>chances and the needs of our society and economy. This should include a strong </a:t>
            </a:r>
            <a:endParaRPr lang="en-GB" dirty="0"/>
          </a:p>
          <a:p>
            <a:r>
              <a:rPr lang="en-GB" dirty="0">
                <a:ea typeface="+mn-lt"/>
                <a:cs typeface="+mn-lt"/>
              </a:rPr>
              <a:t>academic core for all. </a:t>
            </a:r>
          </a:p>
          <a:p>
            <a:endParaRPr lang="en-GB" dirty="0">
              <a:ea typeface="+mn-lt"/>
              <a:cs typeface="+mn-lt"/>
            </a:endParaRPr>
          </a:p>
          <a:p>
            <a:r>
              <a:rPr lang="en-GB" dirty="0">
                <a:ea typeface="+mn-lt"/>
                <a:cs typeface="+mn-lt"/>
              </a:rPr>
              <a:t>The combination of the Maths and English bucket, plus the existing EBacc bucket, </a:t>
            </a:r>
            <a:endParaRPr lang="en-GB">
              <a:ea typeface="Calibri"/>
              <a:cs typeface="Calibri"/>
            </a:endParaRPr>
          </a:p>
          <a:p>
            <a:r>
              <a:rPr lang="en-GB" dirty="0">
                <a:ea typeface="+mn-lt"/>
                <a:cs typeface="+mn-lt"/>
              </a:rPr>
              <a:t>ensures that, in practice, young people must take English (taking English Language and</a:t>
            </a:r>
            <a:endParaRPr lang="en-GB" dirty="0"/>
          </a:p>
          <a:p>
            <a:r>
              <a:rPr lang="en-GB" dirty="0">
                <a:ea typeface="+mn-lt"/>
                <a:cs typeface="+mn-lt"/>
              </a:rPr>
              <a:t>Literature is incentivised), Maths and (at least Combined) Science, which are mandatory </a:t>
            </a:r>
            <a:endParaRPr lang="en-GB" dirty="0"/>
          </a:p>
          <a:p>
            <a:r>
              <a:rPr lang="en-GB" dirty="0">
                <a:ea typeface="+mn-lt"/>
                <a:cs typeface="+mn-lt"/>
              </a:rPr>
              <a:t>subjects, plus one other EBacc subject, such as History, Geography or a Language. </a:t>
            </a:r>
            <a:endParaRPr lang="en-GB" dirty="0"/>
          </a:p>
          <a:p>
            <a:r>
              <a:rPr lang="en-GB" dirty="0">
                <a:ea typeface="+mn-lt"/>
                <a:cs typeface="+mn-lt"/>
              </a:rPr>
              <a:t>Students are then able to select any other approved qualification. Typically, this will </a:t>
            </a:r>
            <a:endParaRPr lang="en-GB" dirty="0"/>
          </a:p>
          <a:p>
            <a:r>
              <a:rPr lang="en-GB" dirty="0">
                <a:ea typeface="+mn-lt"/>
                <a:cs typeface="+mn-lt"/>
              </a:rPr>
              <a:t>be a further three subjects if the student is taking nine qualifications, the most common </a:t>
            </a:r>
            <a:endParaRPr lang="en-GB" dirty="0"/>
          </a:p>
          <a:p>
            <a:r>
              <a:rPr lang="en-GB" dirty="0">
                <a:ea typeface="+mn-lt"/>
                <a:cs typeface="+mn-lt"/>
              </a:rPr>
              <a:t>number at Key Stage 4. We think that this represents a desirable balance between </a:t>
            </a:r>
            <a:endParaRPr lang="en-GB" dirty="0"/>
          </a:p>
          <a:p>
            <a:r>
              <a:rPr lang="en-GB" dirty="0">
                <a:ea typeface="+mn-lt"/>
                <a:cs typeface="+mn-lt"/>
              </a:rPr>
              <a:t>breadth and choice, securing both the academic core that is so important for young </a:t>
            </a:r>
            <a:endParaRPr lang="en-GB" dirty="0"/>
          </a:p>
          <a:p>
            <a:r>
              <a:rPr lang="en-GB" dirty="0">
                <a:ea typeface="+mn-lt"/>
                <a:cs typeface="+mn-lt"/>
              </a:rPr>
              <a:t>people’s life chances but also the flexibility they need to support and reflect their diverse interests and desired pathways.</a:t>
            </a:r>
            <a:endParaRPr lang="en-GB" dirty="0"/>
          </a:p>
        </p:txBody>
      </p:sp>
    </p:spTree>
    <p:extLst>
      <p:ext uri="{BB962C8B-B14F-4D97-AF65-F5344CB8AC3E}">
        <p14:creationId xmlns:p14="http://schemas.microsoft.com/office/powerpoint/2010/main" val="201811768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3600" b="1" dirty="0"/>
              <a:t>Creative</a:t>
            </a:r>
            <a:endParaRPr lang="en-US" dirty="0"/>
          </a:p>
        </p:txBody>
      </p:sp>
      <p:sp>
        <p:nvSpPr>
          <p:cNvPr id="3" name="TextBox 2"/>
          <p:cNvSpPr txBox="1"/>
          <p:nvPr/>
        </p:nvSpPr>
        <p:spPr>
          <a:xfrm>
            <a:off x="251520" y="1124744"/>
            <a:ext cx="8568952" cy="2554545"/>
          </a:xfrm>
          <a:prstGeom prst="rect">
            <a:avLst/>
          </a:prstGeom>
          <a:noFill/>
        </p:spPr>
        <p:txBody>
          <a:bodyPr wrap="square" lIns="91440" tIns="45720" rIns="91440" bIns="45720" rtlCol="0" anchor="t">
            <a:spAutoFit/>
          </a:bodyPr>
          <a:lstStyle/>
          <a:p>
            <a:pPr marL="457200" indent="-457200">
              <a:buFont typeface="Arial"/>
              <a:buChar char="•"/>
            </a:pPr>
            <a:r>
              <a:rPr lang="en-GB" altLang="en-US" sz="3200" dirty="0"/>
              <a:t>Art</a:t>
            </a:r>
            <a:endParaRPr lang="en-GB" altLang="en-US" sz="3200" dirty="0">
              <a:ea typeface="Calibri"/>
              <a:cs typeface="Calibri"/>
            </a:endParaRPr>
          </a:p>
          <a:p>
            <a:pPr marL="457200" indent="-457200">
              <a:buFont typeface="Arial"/>
              <a:buChar char="•"/>
            </a:pPr>
            <a:r>
              <a:rPr lang="en-GB" altLang="en-US" sz="3200" dirty="0"/>
              <a:t>Textile Design</a:t>
            </a:r>
            <a:endParaRPr lang="en-GB" altLang="en-US" sz="3200" dirty="0">
              <a:ea typeface="Calibri"/>
              <a:cs typeface="Calibri"/>
            </a:endParaRPr>
          </a:p>
          <a:p>
            <a:pPr marL="457200" indent="-457200">
              <a:buFont typeface="Arial"/>
              <a:buChar char="•"/>
            </a:pPr>
            <a:r>
              <a:rPr lang="en-GB" altLang="en-US" sz="3200" dirty="0"/>
              <a:t>Dance</a:t>
            </a:r>
            <a:endParaRPr lang="en-GB" altLang="en-US" sz="3200" dirty="0">
              <a:ea typeface="Calibri"/>
              <a:cs typeface="Calibri"/>
            </a:endParaRPr>
          </a:p>
          <a:p>
            <a:pPr marL="457200" indent="-457200">
              <a:buFont typeface="Arial"/>
              <a:buChar char="•"/>
            </a:pPr>
            <a:r>
              <a:rPr lang="en-GB" altLang="en-US" sz="3200" dirty="0"/>
              <a:t>Drama</a:t>
            </a:r>
            <a:endParaRPr lang="en-GB" sz="3200" dirty="0">
              <a:ea typeface="Calibri"/>
              <a:cs typeface="Calibri"/>
            </a:endParaRPr>
          </a:p>
          <a:p>
            <a:pPr marL="457200" indent="-457200">
              <a:buFont typeface="Arial"/>
              <a:buChar char="•"/>
            </a:pPr>
            <a:r>
              <a:rPr lang="en-GB" altLang="en-US" sz="3200" dirty="0"/>
              <a:t>Music</a:t>
            </a:r>
            <a:endParaRPr lang="en-GB" sz="3200" dirty="0">
              <a:ea typeface="Calibri"/>
              <a:cs typeface="Calibri"/>
            </a:endParaRPr>
          </a:p>
        </p:txBody>
      </p:sp>
      <p:pic>
        <p:nvPicPr>
          <p:cNvPr id="14" name="Picture 10" descr="weighing_the_balance_587x30"/>
          <p:cNvPicPr>
            <a:picLocks noChangeAspect="1" noChangeArrowheads="1"/>
          </p:cNvPicPr>
          <p:nvPr/>
        </p:nvPicPr>
        <p:blipFill rotWithShape="1">
          <a:blip r:embed="rId3">
            <a:extLst>
              <a:ext uri="{28A0092B-C50C-407E-A947-70E740481C1C}">
                <a14:useLocalDpi xmlns:a14="http://schemas.microsoft.com/office/drawing/2010/main" val="0"/>
              </a:ext>
            </a:extLst>
          </a:blip>
          <a:srcRect l="18390" b="16816"/>
          <a:stretch/>
        </p:blipFill>
        <p:spPr bwMode="auto">
          <a:xfrm>
            <a:off x="3563578" y="3115194"/>
            <a:ext cx="5145041" cy="2777637"/>
          </a:xfrm>
          <a:prstGeom prst="rect">
            <a:avLst/>
          </a:prstGeom>
          <a:noFill/>
          <a:extLst>
            <a:ext uri="{909E8E84-426E-40DD-AFC4-6F175D3DCCD1}">
              <a14:hiddenFill xmlns:a14="http://schemas.microsoft.com/office/drawing/2010/main">
                <a:solidFill>
                  <a:srgbClr val="FFFFFF"/>
                </a:solidFill>
              </a14:hiddenFill>
            </a:ext>
          </a:extLst>
        </p:spPr>
      </p:pic>
      <p:sp>
        <p:nvSpPr>
          <p:cNvPr id="4" name="Right Brace 3">
            <a:extLst>
              <a:ext uri="{FF2B5EF4-FFF2-40B4-BE49-F238E27FC236}">
                <a16:creationId xmlns:a16="http://schemas.microsoft.com/office/drawing/2014/main" id="{118040CD-90BF-4B78-A89D-479DF7682F54}"/>
              </a:ext>
            </a:extLst>
          </p:cNvPr>
          <p:cNvSpPr/>
          <p:nvPr/>
        </p:nvSpPr>
        <p:spPr>
          <a:xfrm>
            <a:off x="3179485" y="1370635"/>
            <a:ext cx="147246" cy="688572"/>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6" name="TextBox 5">
            <a:extLst>
              <a:ext uri="{FF2B5EF4-FFF2-40B4-BE49-F238E27FC236}">
                <a16:creationId xmlns:a16="http://schemas.microsoft.com/office/drawing/2014/main" id="{6DDC9515-8D33-4521-8632-E916B72A25B4}"/>
              </a:ext>
            </a:extLst>
          </p:cNvPr>
          <p:cNvSpPr txBox="1"/>
          <p:nvPr/>
        </p:nvSpPr>
        <p:spPr>
          <a:xfrm>
            <a:off x="3553248" y="1517094"/>
            <a:ext cx="5079622" cy="400110"/>
          </a:xfrm>
          <a:prstGeom prst="rect">
            <a:avLst/>
          </a:prstGeom>
          <a:noFill/>
        </p:spPr>
        <p:txBody>
          <a:bodyPr wrap="square" rtlCol="0">
            <a:spAutoFit/>
          </a:bodyPr>
          <a:lstStyle/>
          <a:p>
            <a:r>
              <a:rPr lang="en-GB" sz="2000" b="1" dirty="0"/>
              <a:t>Only </a:t>
            </a:r>
            <a:r>
              <a:rPr lang="en-GB" sz="2000" b="1" u="sng" dirty="0"/>
              <a:t>one</a:t>
            </a:r>
            <a:r>
              <a:rPr lang="en-GB" sz="2000" b="1" dirty="0"/>
              <a:t> of these two options can be chosen</a:t>
            </a:r>
          </a:p>
        </p:txBody>
      </p:sp>
    </p:spTree>
    <p:extLst>
      <p:ext uri="{BB962C8B-B14F-4D97-AF65-F5344CB8AC3E}">
        <p14:creationId xmlns:p14="http://schemas.microsoft.com/office/powerpoint/2010/main" val="258671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13" name="TextBox 12"/>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3600" b="1" dirty="0"/>
              <a:t>DESIGN TECHNOLOGY – more information</a:t>
            </a:r>
            <a:endParaRPr lang="en-US" sz="3600" b="1" dirty="0"/>
          </a:p>
        </p:txBody>
      </p:sp>
      <p:sp>
        <p:nvSpPr>
          <p:cNvPr id="3" name="TextBox 2"/>
          <p:cNvSpPr txBox="1"/>
          <p:nvPr/>
        </p:nvSpPr>
        <p:spPr>
          <a:xfrm>
            <a:off x="251520" y="1037529"/>
            <a:ext cx="8496944" cy="92333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b="1" dirty="0"/>
              <a:t>Design &amp; Technology Group 1: </a:t>
            </a:r>
          </a:p>
          <a:p>
            <a:endParaRPr lang="en-GB" dirty="0"/>
          </a:p>
          <a:p>
            <a:r>
              <a:rPr lang="en-GB" dirty="0"/>
              <a:t>GCSE Food Preparation &amp; Nutrition</a:t>
            </a:r>
            <a:endParaRPr lang="en-US" dirty="0"/>
          </a:p>
        </p:txBody>
      </p:sp>
      <p:sp>
        <p:nvSpPr>
          <p:cNvPr id="14" name="TextBox 13"/>
          <p:cNvSpPr txBox="1"/>
          <p:nvPr/>
        </p:nvSpPr>
        <p:spPr>
          <a:xfrm>
            <a:off x="251520" y="2136095"/>
            <a:ext cx="8496944" cy="1200329"/>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GB" b="1" dirty="0"/>
              <a:t>Design &amp; Technology Group 2: </a:t>
            </a:r>
          </a:p>
          <a:p>
            <a:endParaRPr lang="en-GB" dirty="0"/>
          </a:p>
          <a:p>
            <a:r>
              <a:rPr lang="en-GB" dirty="0"/>
              <a:t>GCSE Design &amp; Technology: Materials</a:t>
            </a:r>
          </a:p>
          <a:p>
            <a:r>
              <a:rPr lang="en-GB" dirty="0"/>
              <a:t>GCSE Design &amp; Technology: Electronics &amp; Mechanisms</a:t>
            </a:r>
          </a:p>
        </p:txBody>
      </p:sp>
      <p:sp>
        <p:nvSpPr>
          <p:cNvPr id="18" name="TextBox 17"/>
          <p:cNvSpPr txBox="1"/>
          <p:nvPr/>
        </p:nvSpPr>
        <p:spPr>
          <a:xfrm>
            <a:off x="5148064" y="2245646"/>
            <a:ext cx="3456384" cy="64633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b="1" dirty="0"/>
              <a:t>ONLY </a:t>
            </a:r>
            <a:r>
              <a:rPr lang="en-GB" b="1" u="sng" dirty="0"/>
              <a:t>ONE </a:t>
            </a:r>
            <a:r>
              <a:rPr lang="en-GB" b="1" dirty="0"/>
              <a:t>OF THE SUBJECTS FROM GROUP 2 CAN BE CHOSEN!</a:t>
            </a:r>
            <a:endParaRPr lang="en-US" b="1" dirty="0"/>
          </a:p>
        </p:txBody>
      </p:sp>
      <p:sp>
        <p:nvSpPr>
          <p:cNvPr id="4" name="TextBox 3"/>
          <p:cNvSpPr txBox="1"/>
          <p:nvPr/>
        </p:nvSpPr>
        <p:spPr>
          <a:xfrm>
            <a:off x="5004048" y="4478005"/>
            <a:ext cx="3744416" cy="9233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You </a:t>
            </a:r>
            <a:r>
              <a:rPr lang="en-GB" b="1" dirty="0"/>
              <a:t>CAN</a:t>
            </a:r>
            <a:r>
              <a:rPr lang="en-GB" dirty="0"/>
              <a:t> select Food Preparation &amp;  Nutrition </a:t>
            </a:r>
            <a:r>
              <a:rPr lang="en-GB" b="1" u="sng" dirty="0"/>
              <a:t>AND</a:t>
            </a:r>
            <a:r>
              <a:rPr lang="en-GB" dirty="0"/>
              <a:t> a Design technology GCSE. You are </a:t>
            </a:r>
            <a:r>
              <a:rPr lang="en-GB" b="1" u="sng" dirty="0"/>
              <a:t>UNLIKELY </a:t>
            </a:r>
            <a:r>
              <a:rPr lang="en-GB" dirty="0"/>
              <a:t> to get both. </a:t>
            </a:r>
          </a:p>
        </p:txBody>
      </p:sp>
      <p:pic>
        <p:nvPicPr>
          <p:cNvPr id="6" name="Picture 5"/>
          <p:cNvPicPr>
            <a:picLocks noChangeAspect="1"/>
          </p:cNvPicPr>
          <p:nvPr/>
        </p:nvPicPr>
        <p:blipFill>
          <a:blip r:embed="rId3"/>
          <a:stretch>
            <a:fillRect/>
          </a:stretch>
        </p:blipFill>
        <p:spPr>
          <a:xfrm>
            <a:off x="1115616" y="4430588"/>
            <a:ext cx="2690649" cy="1442539"/>
          </a:xfrm>
          <a:prstGeom prst="rect">
            <a:avLst/>
          </a:prstGeom>
        </p:spPr>
      </p:pic>
    </p:spTree>
    <p:extLst>
      <p:ext uri="{BB962C8B-B14F-4D97-AF65-F5344CB8AC3E}">
        <p14:creationId xmlns:p14="http://schemas.microsoft.com/office/powerpoint/2010/main" val="1724639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3600" b="1" dirty="0"/>
              <a:t>Humanities</a:t>
            </a:r>
            <a:endParaRPr lang="en-US" sz="3600" b="1" dirty="0"/>
          </a:p>
        </p:txBody>
      </p:sp>
      <p:sp>
        <p:nvSpPr>
          <p:cNvPr id="3" name="Rectangle 2"/>
          <p:cNvSpPr/>
          <p:nvPr/>
        </p:nvSpPr>
        <p:spPr>
          <a:xfrm>
            <a:off x="316928" y="1228033"/>
            <a:ext cx="8503543" cy="2400657"/>
          </a:xfrm>
          <a:prstGeom prst="rect">
            <a:avLst/>
          </a:prstGeom>
        </p:spPr>
        <p:txBody>
          <a:bodyPr wrap="square" lIns="91440" tIns="45720" rIns="91440" bIns="45720" anchor="t">
            <a:spAutoFit/>
          </a:bodyPr>
          <a:lstStyle/>
          <a:p>
            <a:pPr marL="571500" indent="-571500">
              <a:buFont typeface="Arial"/>
              <a:buChar char="•"/>
            </a:pPr>
            <a:r>
              <a:rPr lang="en-GB" altLang="en-US" sz="3200" dirty="0"/>
              <a:t>GCSE Geography</a:t>
            </a:r>
            <a:endParaRPr lang="en-US" sz="3200">
              <a:ea typeface="Calibri"/>
              <a:cs typeface="Calibri"/>
            </a:endParaRPr>
          </a:p>
          <a:p>
            <a:pPr marL="571500" indent="-571500">
              <a:buFont typeface="Arial"/>
              <a:buChar char="•"/>
            </a:pPr>
            <a:r>
              <a:rPr lang="en-GB" altLang="en-US" sz="3200" dirty="0"/>
              <a:t>GCSE History</a:t>
            </a:r>
            <a:endParaRPr lang="en-GB" altLang="en-US" sz="3200">
              <a:ea typeface="Calibri"/>
              <a:cs typeface="Calibri"/>
            </a:endParaRPr>
          </a:p>
          <a:p>
            <a:pPr marL="571500" indent="-571500">
              <a:buFont typeface="Arial"/>
              <a:buChar char="•"/>
            </a:pPr>
            <a:r>
              <a:rPr lang="en-GB" altLang="en-US" sz="3200" dirty="0"/>
              <a:t>GCSE Religious Studies (Full Course)</a:t>
            </a:r>
            <a:endParaRPr lang="en-GB" altLang="en-US" sz="3200">
              <a:ea typeface="Calibri"/>
              <a:cs typeface="Calibri"/>
            </a:endParaRPr>
          </a:p>
          <a:p>
            <a:endParaRPr lang="en-GB" altLang="en-US" sz="3600" dirty="0"/>
          </a:p>
          <a:p>
            <a:pPr algn="r"/>
            <a:r>
              <a:rPr lang="en-GB" altLang="en-US" dirty="0"/>
              <a:t>Full course RPE students also complete the Higher Project</a:t>
            </a:r>
            <a:r>
              <a:rPr lang="en-GB" altLang="en-US" sz="1400" dirty="0"/>
              <a:t> </a:t>
            </a:r>
          </a:p>
        </p:txBody>
      </p:sp>
      <p:pic>
        <p:nvPicPr>
          <p:cNvPr id="14" name="Picture 10" descr="weighing_the_balance_587x30"/>
          <p:cNvPicPr>
            <a:picLocks noChangeAspect="1" noChangeArrowheads="1"/>
          </p:cNvPicPr>
          <p:nvPr/>
        </p:nvPicPr>
        <p:blipFill rotWithShape="1">
          <a:blip r:embed="rId3">
            <a:extLst>
              <a:ext uri="{28A0092B-C50C-407E-A947-70E740481C1C}">
                <a14:useLocalDpi xmlns:a14="http://schemas.microsoft.com/office/drawing/2010/main" val="0"/>
              </a:ext>
            </a:extLst>
          </a:blip>
          <a:srcRect l="18390" t="14311" b="25909"/>
          <a:stretch/>
        </p:blipFill>
        <p:spPr bwMode="auto">
          <a:xfrm>
            <a:off x="3501389" y="3914097"/>
            <a:ext cx="5228931"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56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t>Languages</a:t>
            </a:r>
            <a:endParaRPr lang="en-US" sz="3600" b="1" dirty="0"/>
          </a:p>
        </p:txBody>
      </p:sp>
      <p:sp>
        <p:nvSpPr>
          <p:cNvPr id="3" name="Rectangle 2"/>
          <p:cNvSpPr/>
          <p:nvPr/>
        </p:nvSpPr>
        <p:spPr>
          <a:xfrm>
            <a:off x="270538" y="1124744"/>
            <a:ext cx="6461702" cy="1754326"/>
          </a:xfrm>
          <a:prstGeom prst="rect">
            <a:avLst/>
          </a:prstGeom>
        </p:spPr>
        <p:txBody>
          <a:bodyPr wrap="square" lIns="91440" tIns="45720" rIns="91440" bIns="45720" anchor="t">
            <a:spAutoFit/>
          </a:bodyPr>
          <a:lstStyle/>
          <a:p>
            <a:pPr marL="571500" indent="-571500">
              <a:buFont typeface="Arial"/>
              <a:buChar char="•"/>
            </a:pPr>
            <a:r>
              <a:rPr lang="en-GB" altLang="en-US" sz="3600" dirty="0"/>
              <a:t>GCSE French </a:t>
            </a:r>
            <a:endParaRPr lang="en-GB" altLang="en-US" sz="3600" b="1" dirty="0">
              <a:solidFill>
                <a:srgbClr val="FF0000"/>
              </a:solidFill>
              <a:ea typeface="Calibri"/>
              <a:cs typeface="Calibri"/>
            </a:endParaRPr>
          </a:p>
          <a:p>
            <a:r>
              <a:rPr lang="en-GB" altLang="en-US" sz="3600" b="1" dirty="0">
                <a:solidFill>
                  <a:srgbClr val="FF0000"/>
                </a:solidFill>
              </a:rPr>
              <a:t>or</a:t>
            </a:r>
            <a:endParaRPr lang="en-GB" altLang="en-US" sz="3600" b="1" dirty="0">
              <a:solidFill>
                <a:srgbClr val="FF0000"/>
              </a:solidFill>
              <a:ea typeface="Calibri"/>
              <a:cs typeface="Calibri"/>
            </a:endParaRPr>
          </a:p>
          <a:p>
            <a:pPr marL="571500" indent="-571500">
              <a:buFont typeface="Arial"/>
              <a:buChar char="•"/>
            </a:pPr>
            <a:r>
              <a:rPr lang="en-GB" altLang="en-US" sz="3600" dirty="0"/>
              <a:t>GCSE Spanish</a:t>
            </a:r>
            <a:endParaRPr lang="en-GB" altLang="en-US" sz="3600" dirty="0">
              <a:ea typeface="Calibri"/>
              <a:cs typeface="Calibri"/>
            </a:endParaRPr>
          </a:p>
        </p:txBody>
      </p:sp>
      <p:pic>
        <p:nvPicPr>
          <p:cNvPr id="14" name="Picture 10" descr="weighing_the_balance_587x30"/>
          <p:cNvPicPr>
            <a:picLocks noChangeAspect="1" noChangeArrowheads="1"/>
          </p:cNvPicPr>
          <p:nvPr/>
        </p:nvPicPr>
        <p:blipFill rotWithShape="1">
          <a:blip r:embed="rId3">
            <a:extLst>
              <a:ext uri="{28A0092B-C50C-407E-A947-70E740481C1C}">
                <a14:useLocalDpi xmlns:a14="http://schemas.microsoft.com/office/drawing/2010/main" val="0"/>
              </a:ext>
            </a:extLst>
          </a:blip>
          <a:srcRect l="18390" b="16816"/>
          <a:stretch/>
        </p:blipFill>
        <p:spPr bwMode="auto">
          <a:xfrm>
            <a:off x="3501389" y="2874297"/>
            <a:ext cx="5228931" cy="2805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69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3600" b="1" dirty="0"/>
              <a:t>Practical/Vocational </a:t>
            </a:r>
            <a:endParaRPr lang="en-US" dirty="0"/>
          </a:p>
        </p:txBody>
      </p:sp>
      <p:pic>
        <p:nvPicPr>
          <p:cNvPr id="13" name="Picture 10" descr="weighing_the_balance_587x30"/>
          <p:cNvPicPr>
            <a:picLocks noChangeAspect="1" noChangeArrowheads="1"/>
          </p:cNvPicPr>
          <p:nvPr/>
        </p:nvPicPr>
        <p:blipFill rotWithShape="1">
          <a:blip r:embed="rId3">
            <a:extLst>
              <a:ext uri="{28A0092B-C50C-407E-A947-70E740481C1C}">
                <a14:useLocalDpi xmlns:a14="http://schemas.microsoft.com/office/drawing/2010/main" val="0"/>
              </a:ext>
            </a:extLst>
          </a:blip>
          <a:srcRect l="18390" t="14665" b="30104"/>
          <a:stretch/>
        </p:blipFill>
        <p:spPr bwMode="auto">
          <a:xfrm>
            <a:off x="702340" y="3345594"/>
            <a:ext cx="5212627" cy="196108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23528" y="997685"/>
            <a:ext cx="8496944" cy="3416320"/>
          </a:xfrm>
          <a:prstGeom prst="rect">
            <a:avLst/>
          </a:prstGeom>
        </p:spPr>
        <p:txBody>
          <a:bodyPr wrap="square" lIns="91440" tIns="45720" rIns="91440" bIns="45720" anchor="t">
            <a:spAutoFit/>
          </a:bodyPr>
          <a:lstStyle/>
          <a:p>
            <a:pPr marL="457200" indent="-457200">
              <a:buFont typeface="Arial"/>
              <a:buChar char="•"/>
            </a:pPr>
            <a:r>
              <a:rPr lang="en-GB" altLang="en-US" sz="3200" dirty="0">
                <a:ea typeface="Calibri"/>
                <a:cs typeface="Calibri"/>
              </a:rPr>
              <a:t>Business</a:t>
            </a:r>
            <a:endParaRPr lang="en-US" dirty="0"/>
          </a:p>
          <a:p>
            <a:pPr marL="457200" indent="-457200">
              <a:buFont typeface="Arial"/>
              <a:buChar char="•"/>
            </a:pPr>
            <a:r>
              <a:rPr lang="en-GB" sz="3200" dirty="0"/>
              <a:t>IT Technical Award in Digital Applications</a:t>
            </a:r>
            <a:endParaRPr lang="en-GB" sz="3200">
              <a:ea typeface="Calibri"/>
              <a:cs typeface="Calibri"/>
            </a:endParaRPr>
          </a:p>
          <a:p>
            <a:pPr marL="457200" indent="-457200">
              <a:buFont typeface="Arial"/>
              <a:buChar char="•"/>
            </a:pPr>
            <a:r>
              <a:rPr lang="en-GB" altLang="en-US" sz="3200" dirty="0">
                <a:ea typeface="Calibri"/>
                <a:cs typeface="Calibri"/>
              </a:rPr>
              <a:t>PE GCSE</a:t>
            </a:r>
          </a:p>
          <a:p>
            <a:endParaRPr lang="en-GB" altLang="en-US" sz="2800" dirty="0">
              <a:ea typeface="Calibri"/>
              <a:cs typeface="Calibri"/>
            </a:endParaRPr>
          </a:p>
          <a:p>
            <a:endParaRPr lang="en-GB" altLang="en-US" sz="2800" dirty="0"/>
          </a:p>
          <a:p>
            <a:r>
              <a:rPr lang="en-GB" altLang="en-US" sz="3200" dirty="0"/>
              <a:t> </a:t>
            </a:r>
          </a:p>
          <a:p>
            <a:r>
              <a:rPr lang="en-GB" altLang="en-US" sz="3200" dirty="0"/>
              <a:t> </a:t>
            </a:r>
          </a:p>
        </p:txBody>
      </p:sp>
    </p:spTree>
    <p:extLst>
      <p:ext uri="{BB962C8B-B14F-4D97-AF65-F5344CB8AC3E}">
        <p14:creationId xmlns:p14="http://schemas.microsoft.com/office/powerpoint/2010/main" val="2796579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91420-27CE-4FED-4480-72DF66785493}"/>
            </a:ext>
          </a:extLst>
        </p:cNvPr>
        <p:cNvGrpSpPr/>
        <p:nvPr/>
      </p:nvGrpSpPr>
      <p:grpSpPr>
        <a:xfrm>
          <a:off x="0" y="0"/>
          <a:ext cx="0" cy="0"/>
          <a:chOff x="0" y="0"/>
          <a:chExt cx="0" cy="0"/>
        </a:xfrm>
      </p:grpSpPr>
      <p:sp>
        <p:nvSpPr>
          <p:cNvPr id="7" name="Title 8">
            <a:extLst>
              <a:ext uri="{FF2B5EF4-FFF2-40B4-BE49-F238E27FC236}">
                <a16:creationId xmlns:a16="http://schemas.microsoft.com/office/drawing/2014/main" id="{A3199EAF-9404-068A-9202-27E4388DC553}"/>
              </a:ext>
            </a:extLst>
          </p:cNvPr>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2" name="TextBox 1">
            <a:extLst>
              <a:ext uri="{FF2B5EF4-FFF2-40B4-BE49-F238E27FC236}">
                <a16:creationId xmlns:a16="http://schemas.microsoft.com/office/drawing/2014/main" id="{5E6E7573-5B38-EFE5-4092-F86F347BCD07}"/>
              </a:ext>
            </a:extLst>
          </p:cNvPr>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lIns="91440" tIns="45720" rIns="91440" bIns="45720" rtlCol="0" anchor="t">
            <a:spAutoFit/>
          </a:bodyPr>
          <a:lstStyle/>
          <a:p>
            <a:pPr algn="ctr"/>
            <a:r>
              <a:rPr lang="en-GB" sz="3600" b="1" dirty="0"/>
              <a:t>Sciences </a:t>
            </a:r>
            <a:endParaRPr lang="en-US" dirty="0"/>
          </a:p>
        </p:txBody>
      </p:sp>
      <p:pic>
        <p:nvPicPr>
          <p:cNvPr id="13" name="Picture 10" descr="weighing_the_balance_587x30">
            <a:extLst>
              <a:ext uri="{FF2B5EF4-FFF2-40B4-BE49-F238E27FC236}">
                <a16:creationId xmlns:a16="http://schemas.microsoft.com/office/drawing/2014/main" id="{790059DB-FB17-0F56-0832-8D27086C68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390" t="14665" b="30104"/>
          <a:stretch/>
        </p:blipFill>
        <p:spPr bwMode="auto">
          <a:xfrm>
            <a:off x="3820248" y="4079631"/>
            <a:ext cx="5212627" cy="196108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6C5732C-C184-413A-BC69-0A03F773A0DF}"/>
              </a:ext>
            </a:extLst>
          </p:cNvPr>
          <p:cNvSpPr/>
          <p:nvPr/>
        </p:nvSpPr>
        <p:spPr>
          <a:xfrm>
            <a:off x="323528" y="997685"/>
            <a:ext cx="8496944" cy="3354765"/>
          </a:xfrm>
          <a:prstGeom prst="rect">
            <a:avLst/>
          </a:prstGeom>
        </p:spPr>
        <p:txBody>
          <a:bodyPr wrap="square" lIns="91440" tIns="45720" rIns="91440" bIns="45720" anchor="t">
            <a:spAutoFit/>
          </a:bodyPr>
          <a:lstStyle/>
          <a:p>
            <a:pPr marL="457200" indent="-457200">
              <a:buFont typeface="Arial"/>
              <a:buChar char="•"/>
            </a:pPr>
            <a:r>
              <a:rPr lang="en-GB" altLang="en-US" sz="3200" dirty="0"/>
              <a:t>Computer Science</a:t>
            </a:r>
            <a:endParaRPr lang="en-GB" altLang="en-US" sz="3200">
              <a:ea typeface="Calibri"/>
              <a:cs typeface="Calibri"/>
            </a:endParaRPr>
          </a:p>
          <a:p>
            <a:pPr marL="457200" indent="-457200">
              <a:buFont typeface="Arial"/>
              <a:buChar char="•"/>
            </a:pPr>
            <a:r>
              <a:rPr lang="en-GB" altLang="en-US" sz="3200" dirty="0"/>
              <a:t>Separate Sciences</a:t>
            </a:r>
            <a:r>
              <a:rPr lang="en-GB" altLang="en-US" sz="2800" dirty="0"/>
              <a:t> – 3 GCSEs.  The core Science offering (Combined Trilogy) is worth 2 GCSEs. </a:t>
            </a:r>
            <a:endParaRPr lang="en-GB" altLang="en-US" sz="2800">
              <a:solidFill>
                <a:srgbClr val="000000"/>
              </a:solidFill>
              <a:ea typeface="Calibri"/>
              <a:cs typeface="Calibri"/>
            </a:endParaRPr>
          </a:p>
          <a:p>
            <a:endParaRPr lang="en-GB" altLang="en-US" sz="2800" dirty="0">
              <a:ea typeface="Calibri"/>
              <a:cs typeface="Calibri"/>
            </a:endParaRPr>
          </a:p>
          <a:p>
            <a:endParaRPr lang="en-GB" altLang="en-US" sz="2800" dirty="0"/>
          </a:p>
          <a:p>
            <a:r>
              <a:rPr lang="en-GB" altLang="en-US" sz="3200" dirty="0"/>
              <a:t> </a:t>
            </a:r>
          </a:p>
          <a:p>
            <a:r>
              <a:rPr lang="en-GB" altLang="en-US" sz="3200" dirty="0"/>
              <a:t> </a:t>
            </a:r>
          </a:p>
        </p:txBody>
      </p:sp>
    </p:spTree>
    <p:extLst>
      <p:ext uri="{BB962C8B-B14F-4D97-AF65-F5344CB8AC3E}">
        <p14:creationId xmlns:p14="http://schemas.microsoft.com/office/powerpoint/2010/main" val="114512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72596-85A2-5145-A984-0D858FA4AFC3}"/>
              </a:ext>
            </a:extLst>
          </p:cNvPr>
          <p:cNvSpPr>
            <a:spLocks noGrp="1"/>
          </p:cNvSpPr>
          <p:nvPr>
            <p:ph type="title"/>
          </p:nvPr>
        </p:nvSpPr>
        <p:spPr/>
        <p:txBody>
          <a:bodyPr>
            <a:normAutofit fontScale="90000"/>
          </a:bodyPr>
          <a:lstStyle/>
          <a:p>
            <a:r>
              <a:rPr lang="en-GB" dirty="0"/>
              <a:t>Combined or Separate Sciences?</a:t>
            </a:r>
            <a:br>
              <a:rPr lang="en-GB" dirty="0"/>
            </a:br>
            <a:r>
              <a:rPr lang="en-GB" sz="1800" b="1" i="0" dirty="0">
                <a:solidFill>
                  <a:srgbClr val="000000"/>
                </a:solidFill>
                <a:effectLst/>
                <a:latin typeface="Aptos"/>
              </a:rPr>
              <a:t>Both</a:t>
            </a:r>
            <a:r>
              <a:rPr lang="en-GB" sz="1800" b="0" i="0" dirty="0">
                <a:solidFill>
                  <a:srgbClr val="000000"/>
                </a:solidFill>
                <a:effectLst/>
                <a:latin typeface="Aptos"/>
              </a:rPr>
              <a:t> routes are valued equally by colleges, sixth forms, and universities, and </a:t>
            </a:r>
            <a:r>
              <a:rPr lang="en-GB" sz="1800" b="1" i="0" dirty="0">
                <a:solidFill>
                  <a:srgbClr val="000000"/>
                </a:solidFill>
                <a:effectLst/>
                <a:latin typeface="Aptos"/>
              </a:rPr>
              <a:t>both</a:t>
            </a:r>
            <a:r>
              <a:rPr lang="en-GB" sz="1800" b="0" i="0" dirty="0">
                <a:solidFill>
                  <a:srgbClr val="000000"/>
                </a:solidFill>
                <a:effectLst/>
                <a:latin typeface="Aptos"/>
              </a:rPr>
              <a:t> give you the foundation needed to study A-Level Sciences in the future. </a:t>
            </a:r>
            <a:endParaRPr lang="en-GB" dirty="0">
              <a:latin typeface="Aptos"/>
            </a:endParaRPr>
          </a:p>
        </p:txBody>
      </p:sp>
      <p:sp>
        <p:nvSpPr>
          <p:cNvPr id="5" name="Text Placeholder 4">
            <a:extLst>
              <a:ext uri="{FF2B5EF4-FFF2-40B4-BE49-F238E27FC236}">
                <a16:creationId xmlns:a16="http://schemas.microsoft.com/office/drawing/2014/main" id="{494DAA42-9269-93F3-05D1-05D2DAC241A8}"/>
              </a:ext>
            </a:extLst>
          </p:cNvPr>
          <p:cNvSpPr>
            <a:spLocks noGrp="1"/>
          </p:cNvSpPr>
          <p:nvPr>
            <p:ph type="body" idx="1"/>
          </p:nvPr>
        </p:nvSpPr>
        <p:spPr>
          <a:xfrm>
            <a:off x="457200" y="1535113"/>
            <a:ext cx="3725600" cy="1051864"/>
          </a:xfrm>
        </p:spPr>
        <p:txBody>
          <a:bodyPr>
            <a:normAutofit fontScale="77500" lnSpcReduction="20000"/>
          </a:bodyPr>
          <a:lstStyle/>
          <a:p>
            <a:r>
              <a:rPr lang="en-GB" dirty="0"/>
              <a:t>Separate Sciences</a:t>
            </a:r>
            <a:endParaRPr lang="en-US" dirty="0"/>
          </a:p>
          <a:p>
            <a:pPr algn="ctr"/>
            <a:r>
              <a:rPr lang="en-GB" dirty="0">
                <a:solidFill>
                  <a:srgbClr val="FF0000"/>
                </a:solidFill>
              </a:rPr>
              <a:t>We strongly recommend you discuss this with your teacher first. </a:t>
            </a:r>
            <a:endParaRPr lang="en-US" dirty="0">
              <a:solidFill>
                <a:srgbClr val="FF0000"/>
              </a:solidFill>
              <a:ea typeface="Calibri"/>
              <a:cs typeface="Calibri"/>
            </a:endParaRPr>
          </a:p>
        </p:txBody>
      </p:sp>
      <p:sp>
        <p:nvSpPr>
          <p:cNvPr id="6" name="Content Placeholder 5">
            <a:extLst>
              <a:ext uri="{FF2B5EF4-FFF2-40B4-BE49-F238E27FC236}">
                <a16:creationId xmlns:a16="http://schemas.microsoft.com/office/drawing/2014/main" id="{F0C2C765-F5F9-0976-9D8A-3615FA5A9F28}"/>
              </a:ext>
            </a:extLst>
          </p:cNvPr>
          <p:cNvSpPr>
            <a:spLocks noGrp="1"/>
          </p:cNvSpPr>
          <p:nvPr>
            <p:ph sz="half" idx="2"/>
          </p:nvPr>
        </p:nvSpPr>
        <p:spPr>
          <a:xfrm>
            <a:off x="457200" y="2758038"/>
            <a:ext cx="4040188" cy="3368125"/>
          </a:xfrm>
        </p:spPr>
        <p:txBody>
          <a:bodyPr vert="horz" lIns="91440" tIns="45720" rIns="91440" bIns="45720" rtlCol="0" anchor="t">
            <a:normAutofit/>
          </a:bodyPr>
          <a:lstStyle/>
          <a:p>
            <a:r>
              <a:rPr lang="en-GB" sz="1800" b="0" i="0" dirty="0">
                <a:solidFill>
                  <a:srgbClr val="000000"/>
                </a:solidFill>
                <a:effectLst/>
                <a:latin typeface="Aptos"/>
              </a:rPr>
              <a:t>Separate Sciences cover more content in greater depth. This is an excellent choice if you enjoy Science, want the challenge of exploring topics in more detail, and feel confident applying your Maths skills to scientific problems. You gain </a:t>
            </a:r>
            <a:r>
              <a:rPr lang="en-GB" sz="1800" b="1" i="0" dirty="0">
                <a:solidFill>
                  <a:srgbClr val="000000"/>
                </a:solidFill>
                <a:effectLst/>
                <a:latin typeface="Aptos"/>
              </a:rPr>
              <a:t>three GCSEs in Biology, Chemistry and Physics</a:t>
            </a:r>
            <a:r>
              <a:rPr lang="en-GB" sz="1800" b="0" i="0" dirty="0">
                <a:solidFill>
                  <a:srgbClr val="000000"/>
                </a:solidFill>
                <a:effectLst/>
                <a:latin typeface="Aptos"/>
              </a:rPr>
              <a:t>.</a:t>
            </a:r>
          </a:p>
          <a:p>
            <a:r>
              <a:rPr lang="en-GB" sz="1800" dirty="0">
                <a:latin typeface="Aptos"/>
              </a:rPr>
              <a:t>A passion for Science is needed.</a:t>
            </a:r>
          </a:p>
        </p:txBody>
      </p:sp>
      <p:sp>
        <p:nvSpPr>
          <p:cNvPr id="7" name="Text Placeholder 6">
            <a:extLst>
              <a:ext uri="{FF2B5EF4-FFF2-40B4-BE49-F238E27FC236}">
                <a16:creationId xmlns:a16="http://schemas.microsoft.com/office/drawing/2014/main" id="{FE00FA5C-939C-0398-7104-F7B0867527ED}"/>
              </a:ext>
            </a:extLst>
          </p:cNvPr>
          <p:cNvSpPr>
            <a:spLocks noGrp="1"/>
          </p:cNvSpPr>
          <p:nvPr>
            <p:ph type="body" sz="quarter" idx="3"/>
          </p:nvPr>
        </p:nvSpPr>
        <p:spPr/>
        <p:txBody>
          <a:bodyPr>
            <a:normAutofit fontScale="77500" lnSpcReduction="20000"/>
          </a:bodyPr>
          <a:lstStyle/>
          <a:p>
            <a:r>
              <a:rPr lang="en-GB" dirty="0"/>
              <a:t>Combined Trilogy</a:t>
            </a:r>
          </a:p>
        </p:txBody>
      </p:sp>
      <p:sp>
        <p:nvSpPr>
          <p:cNvPr id="8" name="Content Placeholder 7">
            <a:extLst>
              <a:ext uri="{FF2B5EF4-FFF2-40B4-BE49-F238E27FC236}">
                <a16:creationId xmlns:a16="http://schemas.microsoft.com/office/drawing/2014/main" id="{3DFE4F94-BEEA-19B7-3B1C-AEAFB8034D62}"/>
              </a:ext>
            </a:extLst>
          </p:cNvPr>
          <p:cNvSpPr>
            <a:spLocks noGrp="1"/>
          </p:cNvSpPr>
          <p:nvPr>
            <p:ph sz="quarter" idx="4"/>
          </p:nvPr>
        </p:nvSpPr>
        <p:spPr/>
        <p:txBody>
          <a:bodyPr vert="horz" lIns="91440" tIns="45720" rIns="91440" bIns="45720" rtlCol="0" anchor="t">
            <a:noAutofit/>
          </a:bodyPr>
          <a:lstStyle/>
          <a:p>
            <a:r>
              <a:rPr lang="en-GB" sz="1800" b="0" i="0" dirty="0">
                <a:solidFill>
                  <a:srgbClr val="000000"/>
                </a:solidFill>
                <a:effectLst/>
                <a:latin typeface="Aptos"/>
              </a:rPr>
              <a:t>Combined Science is a balanced option that still gives you strong knowledge across Biology, Chemistry, and Physics, while keeping space for other GCSE subjects. You gain </a:t>
            </a:r>
            <a:r>
              <a:rPr lang="en-GB" sz="1800" b="1" i="0" dirty="0">
                <a:solidFill>
                  <a:srgbClr val="000000"/>
                </a:solidFill>
                <a:effectLst/>
                <a:latin typeface="Aptos"/>
              </a:rPr>
              <a:t>two GCSEs in Combined Science. </a:t>
            </a:r>
          </a:p>
          <a:p>
            <a:r>
              <a:rPr lang="en-GB" sz="1800" b="0" i="0" dirty="0">
                <a:solidFill>
                  <a:srgbClr val="000000"/>
                </a:solidFill>
                <a:effectLst/>
                <a:latin typeface="Aptos" panose="020B0004020202020204" pitchFamily="34" charset="0"/>
              </a:rPr>
              <a:t>If you are unsure about pursuing a career in science, want a broad science education without the intensity of Separate Sciences, or if you want to keep more GCSE options open, the Combined Science course is better for you.</a:t>
            </a:r>
            <a:endParaRPr lang="en-GB" sz="1800" dirty="0"/>
          </a:p>
        </p:txBody>
      </p:sp>
    </p:spTree>
    <p:extLst>
      <p:ext uri="{BB962C8B-B14F-4D97-AF65-F5344CB8AC3E}">
        <p14:creationId xmlns:p14="http://schemas.microsoft.com/office/powerpoint/2010/main" val="108528830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13" name="TextBox 12"/>
          <p:cNvSpPr txBox="1"/>
          <p:nvPr/>
        </p:nvSpPr>
        <p:spPr>
          <a:xfrm>
            <a:off x="251520" y="188640"/>
            <a:ext cx="878453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t>Reserve choices</a:t>
            </a:r>
            <a:endParaRPr lang="en-US" sz="3600" b="1" dirty="0"/>
          </a:p>
        </p:txBody>
      </p:sp>
      <p:sp>
        <p:nvSpPr>
          <p:cNvPr id="14" name="TextBox 13"/>
          <p:cNvSpPr txBox="1"/>
          <p:nvPr/>
        </p:nvSpPr>
        <p:spPr>
          <a:xfrm>
            <a:off x="260993" y="976075"/>
            <a:ext cx="8784976" cy="415498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571500" indent="-571500">
              <a:buFont typeface="Courier New" panose="02070309020205020404" pitchFamily="49" charset="0"/>
              <a:buChar char="o"/>
            </a:pPr>
            <a:r>
              <a:rPr lang="en-GB" altLang="en-US" sz="2400" dirty="0">
                <a:latin typeface="+mn-lt"/>
              </a:rPr>
              <a:t>Options form is a ‘free choice’. </a:t>
            </a:r>
          </a:p>
          <a:p>
            <a:pPr marL="571500" indent="-571500">
              <a:buFont typeface="Courier New" panose="02070309020205020404" pitchFamily="49" charset="0"/>
              <a:buChar char="o"/>
            </a:pPr>
            <a:r>
              <a:rPr lang="en-GB" altLang="en-US" sz="2400" dirty="0">
                <a:latin typeface="+mn-lt"/>
              </a:rPr>
              <a:t>But:</a:t>
            </a:r>
          </a:p>
          <a:p>
            <a:pPr marL="1028700" lvl="1" indent="-571500">
              <a:buFont typeface="Arial" panose="020B0604020202020204" pitchFamily="34" charset="0"/>
              <a:buChar char="•"/>
            </a:pPr>
            <a:r>
              <a:rPr lang="en-GB" altLang="en-US" sz="2400" dirty="0">
                <a:latin typeface="+mn-lt"/>
              </a:rPr>
              <a:t>Some options may not run if there are too few people who choose it</a:t>
            </a:r>
          </a:p>
          <a:p>
            <a:pPr marL="1028700" lvl="1" indent="-571500">
              <a:buFont typeface="Arial" panose="020B0604020202020204" pitchFamily="34" charset="0"/>
              <a:buChar char="•"/>
            </a:pPr>
            <a:r>
              <a:rPr lang="en-GB" altLang="en-US" sz="2400" dirty="0"/>
              <a:t>Some options may become full. Think carefully about the order you put your options in.  1= the subject you really want to do!</a:t>
            </a:r>
            <a:endParaRPr lang="en-GB" altLang="en-US" sz="2400" dirty="0">
              <a:latin typeface="+mn-lt"/>
            </a:endParaRPr>
          </a:p>
          <a:p>
            <a:pPr marL="1028700" lvl="1" indent="-571500">
              <a:buFont typeface="Arial" panose="020B0604020202020204" pitchFamily="34" charset="0"/>
              <a:buChar char="•"/>
            </a:pPr>
            <a:r>
              <a:rPr lang="en-GB" altLang="en-US" sz="2400" dirty="0">
                <a:latin typeface="+mn-lt"/>
              </a:rPr>
              <a:t>Some subjects could clash when they are put into blocks.</a:t>
            </a:r>
          </a:p>
          <a:p>
            <a:pPr marL="571500" indent="-571500">
              <a:buFont typeface="Courier New" panose="02070309020205020404" pitchFamily="49" charset="0"/>
              <a:buChar char="o"/>
            </a:pPr>
            <a:r>
              <a:rPr lang="en-GB" altLang="en-US" sz="2400" dirty="0"/>
              <a:t>Select </a:t>
            </a:r>
            <a:r>
              <a:rPr lang="en-GB" altLang="en-US" sz="2400" b="1" dirty="0">
                <a:solidFill>
                  <a:srgbClr val="FF0000"/>
                </a:solidFill>
              </a:rPr>
              <a:t>TWO</a:t>
            </a:r>
            <a:r>
              <a:rPr lang="en-GB" altLang="en-US" sz="2400" dirty="0"/>
              <a:t> reserve choices.</a:t>
            </a:r>
          </a:p>
          <a:p>
            <a:pPr marL="571500" indent="-571500">
              <a:buFont typeface="Courier New" panose="02070309020205020404" pitchFamily="49" charset="0"/>
              <a:buChar char="o"/>
            </a:pPr>
            <a:r>
              <a:rPr lang="en-GB" altLang="en-US" sz="2400" dirty="0">
                <a:latin typeface="+mn-lt"/>
              </a:rPr>
              <a:t>Think carefully about your reserve choices.</a:t>
            </a:r>
          </a:p>
          <a:p>
            <a:pPr marL="571500" indent="-571500">
              <a:buFont typeface="Courier New" panose="02070309020205020404" pitchFamily="49" charset="0"/>
              <a:buChar char="o"/>
            </a:pPr>
            <a:r>
              <a:rPr lang="en-GB" altLang="en-US" sz="2400" dirty="0"/>
              <a:t>Put your reserve choices in order of preference.</a:t>
            </a:r>
            <a:endParaRPr lang="en-GB" altLang="en-US" sz="2400" dirty="0">
              <a:latin typeface="+mn-lt"/>
            </a:endParaRPr>
          </a:p>
        </p:txBody>
      </p:sp>
    </p:spTree>
    <p:extLst>
      <p:ext uri="{BB962C8B-B14F-4D97-AF65-F5344CB8AC3E}">
        <p14:creationId xmlns:p14="http://schemas.microsoft.com/office/powerpoint/2010/main" val="467142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13" name="TextBox 12"/>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t>Completing online Options</a:t>
            </a:r>
            <a:endParaRPr lang="en-US" sz="3600" b="1" dirty="0"/>
          </a:p>
        </p:txBody>
      </p:sp>
      <p:sp>
        <p:nvSpPr>
          <p:cNvPr id="4" name="Content Placeholder 3">
            <a:extLst>
              <a:ext uri="{FF2B5EF4-FFF2-40B4-BE49-F238E27FC236}">
                <a16:creationId xmlns:a16="http://schemas.microsoft.com/office/drawing/2014/main" id="{896A2C10-E034-4D86-AD7F-EAD4DE2C7BF1}"/>
              </a:ext>
            </a:extLst>
          </p:cNvPr>
          <p:cNvSpPr>
            <a:spLocks noGrp="1"/>
          </p:cNvSpPr>
          <p:nvPr>
            <p:ph idx="1"/>
          </p:nvPr>
        </p:nvSpPr>
        <p:spPr>
          <a:xfrm>
            <a:off x="457200" y="930218"/>
            <a:ext cx="8229600" cy="5195945"/>
          </a:xfrm>
        </p:spPr>
        <p:txBody>
          <a:bodyPr vert="horz" lIns="91440" tIns="45720" rIns="91440" bIns="45720" rtlCol="0" anchor="t">
            <a:normAutofit fontScale="92500" lnSpcReduction="20000"/>
          </a:bodyPr>
          <a:lstStyle/>
          <a:p>
            <a:r>
              <a:rPr lang="en-GB" dirty="0"/>
              <a:t>Full </a:t>
            </a:r>
            <a:r>
              <a:rPr lang="en-GB" b="1" dirty="0">
                <a:solidFill>
                  <a:srgbClr val="FF0000"/>
                </a:solidFill>
              </a:rPr>
              <a:t>step-by-step</a:t>
            </a:r>
            <a:r>
              <a:rPr lang="en-GB" dirty="0"/>
              <a:t> instructions will be sent out for students via </a:t>
            </a:r>
            <a:r>
              <a:rPr lang="en-GB" dirty="0" err="1"/>
              <a:t>EduLink</a:t>
            </a:r>
            <a:r>
              <a:rPr lang="en-GB" dirty="0"/>
              <a:t>. Please follow the instructions carefully.  </a:t>
            </a:r>
            <a:r>
              <a:rPr lang="en-GB" dirty="0">
                <a:solidFill>
                  <a:srgbClr val="FF0000"/>
                </a:solidFill>
              </a:rPr>
              <a:t>Help is available, after Online Options has opened, in Computer Science lessons. If in doubt, wait for your lesson.  </a:t>
            </a:r>
            <a:endParaRPr lang="en-GB" dirty="0">
              <a:ea typeface="Calibri"/>
              <a:cs typeface="Calibri"/>
            </a:endParaRPr>
          </a:p>
          <a:p>
            <a:r>
              <a:rPr lang="en-GB" dirty="0"/>
              <a:t>Students will need to access their </a:t>
            </a:r>
            <a:r>
              <a:rPr lang="en-GB" b="1" dirty="0"/>
              <a:t>school email </a:t>
            </a:r>
            <a:r>
              <a:rPr lang="en-GB" b="1" dirty="0">
                <a:hlinkClick r:id="rId3"/>
              </a:rPr>
              <a:t>www.office.com</a:t>
            </a:r>
            <a:r>
              <a:rPr lang="en-GB" b="1" dirty="0"/>
              <a:t> </a:t>
            </a:r>
            <a:r>
              <a:rPr lang="en-GB" dirty="0"/>
              <a:t>and they will be the ones selecting their options and their reserves.  </a:t>
            </a:r>
          </a:p>
          <a:p>
            <a:r>
              <a:rPr lang="en-GB" b="1" dirty="0"/>
              <a:t>Parents/carers </a:t>
            </a:r>
            <a:r>
              <a:rPr lang="en-GB" dirty="0"/>
              <a:t>will be sent an </a:t>
            </a:r>
            <a:r>
              <a:rPr lang="en-GB" err="1"/>
              <a:t>EduLink</a:t>
            </a:r>
            <a:r>
              <a:rPr lang="en-GB" dirty="0"/>
              <a:t> survey to </a:t>
            </a:r>
            <a:r>
              <a:rPr lang="en-GB" b="1" dirty="0"/>
              <a:t>approve</a:t>
            </a:r>
            <a:r>
              <a:rPr lang="en-GB" dirty="0"/>
              <a:t> your option choices.  They will need their child’s online options before completing the survey. </a:t>
            </a:r>
          </a:p>
        </p:txBody>
      </p:sp>
    </p:spTree>
    <p:extLst>
      <p:ext uri="{BB962C8B-B14F-4D97-AF65-F5344CB8AC3E}">
        <p14:creationId xmlns:p14="http://schemas.microsoft.com/office/powerpoint/2010/main" val="1055476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519C36-F372-499C-B8E4-0D763570FC53}"/>
              </a:ext>
            </a:extLst>
          </p:cNvPr>
          <p:cNvPicPr>
            <a:picLocks noChangeAspect="1"/>
          </p:cNvPicPr>
          <p:nvPr/>
        </p:nvPicPr>
        <p:blipFill rotWithShape="1">
          <a:blip r:embed="rId2"/>
          <a:srcRect r="34217"/>
          <a:stretch/>
        </p:blipFill>
        <p:spPr>
          <a:xfrm>
            <a:off x="234352" y="346923"/>
            <a:ext cx="8675296" cy="5442551"/>
          </a:xfrm>
          <a:prstGeom prst="rect">
            <a:avLst/>
          </a:prstGeom>
        </p:spPr>
      </p:pic>
      <p:sp>
        <p:nvSpPr>
          <p:cNvPr id="5" name="Speech Bubble: Rectangle 4">
            <a:extLst>
              <a:ext uri="{FF2B5EF4-FFF2-40B4-BE49-F238E27FC236}">
                <a16:creationId xmlns:a16="http://schemas.microsoft.com/office/drawing/2014/main" id="{05066A3E-F314-4DD6-A3AD-00CD9DC0B645}"/>
              </a:ext>
            </a:extLst>
          </p:cNvPr>
          <p:cNvSpPr/>
          <p:nvPr/>
        </p:nvSpPr>
        <p:spPr>
          <a:xfrm>
            <a:off x="380569" y="1972019"/>
            <a:ext cx="1883885" cy="1630496"/>
          </a:xfrm>
          <a:prstGeom prst="wedgeRectCallout">
            <a:avLst>
              <a:gd name="adj1" fmla="val -45980"/>
              <a:gd name="adj2" fmla="val 101689"/>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Click on the subject to select it as your main option. Click on it again to cancel it </a:t>
            </a:r>
          </a:p>
        </p:txBody>
      </p:sp>
      <p:sp>
        <p:nvSpPr>
          <p:cNvPr id="6" name="Speech Bubble: Rectangle 5">
            <a:extLst>
              <a:ext uri="{FF2B5EF4-FFF2-40B4-BE49-F238E27FC236}">
                <a16:creationId xmlns:a16="http://schemas.microsoft.com/office/drawing/2014/main" id="{BE629014-E0C4-4497-972F-34502192BFF2}"/>
              </a:ext>
            </a:extLst>
          </p:cNvPr>
          <p:cNvSpPr/>
          <p:nvPr/>
        </p:nvSpPr>
        <p:spPr>
          <a:xfrm>
            <a:off x="6592246" y="1972019"/>
            <a:ext cx="1883885" cy="1630496"/>
          </a:xfrm>
          <a:prstGeom prst="wedgeRectCallout">
            <a:avLst>
              <a:gd name="adj1" fmla="val -58845"/>
              <a:gd name="adj2" fmla="val 98311"/>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Click on ‘Reserve’ to put a subject as your reserve option. </a:t>
            </a:r>
          </a:p>
        </p:txBody>
      </p:sp>
      <p:sp>
        <p:nvSpPr>
          <p:cNvPr id="7" name="Rectangle 6">
            <a:extLst>
              <a:ext uri="{FF2B5EF4-FFF2-40B4-BE49-F238E27FC236}">
                <a16:creationId xmlns:a16="http://schemas.microsoft.com/office/drawing/2014/main" id="{26E2EAB7-E73A-429D-B32E-C1B5BDE248C6}"/>
              </a:ext>
            </a:extLst>
          </p:cNvPr>
          <p:cNvSpPr/>
          <p:nvPr/>
        </p:nvSpPr>
        <p:spPr>
          <a:xfrm>
            <a:off x="234352" y="5400"/>
            <a:ext cx="8675296" cy="52881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b="1" dirty="0">
                <a:solidFill>
                  <a:srgbClr val="FF0000"/>
                </a:solidFill>
              </a:rPr>
              <a:t>Students: Please read the onscreen instructions!</a:t>
            </a:r>
          </a:p>
        </p:txBody>
      </p:sp>
    </p:spTree>
    <p:extLst>
      <p:ext uri="{BB962C8B-B14F-4D97-AF65-F5344CB8AC3E}">
        <p14:creationId xmlns:p14="http://schemas.microsoft.com/office/powerpoint/2010/main" val="246749464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84543FEE-91DF-4E30-84C2-39C98392AA61}"/>
              </a:ext>
            </a:extLst>
          </p:cNvPr>
          <p:cNvGrpSpPr/>
          <p:nvPr/>
        </p:nvGrpSpPr>
        <p:grpSpPr>
          <a:xfrm>
            <a:off x="623428" y="205361"/>
            <a:ext cx="8300235" cy="5666629"/>
            <a:chOff x="623428" y="205361"/>
            <a:chExt cx="8300235" cy="5666629"/>
          </a:xfrm>
        </p:grpSpPr>
        <p:pic>
          <p:nvPicPr>
            <p:cNvPr id="2" name="Picture 1">
              <a:extLst>
                <a:ext uri="{FF2B5EF4-FFF2-40B4-BE49-F238E27FC236}">
                  <a16:creationId xmlns:a16="http://schemas.microsoft.com/office/drawing/2014/main" id="{E3B5C52F-841D-4E7D-85F4-1B698E6F6228}"/>
                </a:ext>
              </a:extLst>
            </p:cNvPr>
            <p:cNvPicPr>
              <a:picLocks noChangeAspect="1"/>
            </p:cNvPicPr>
            <p:nvPr/>
          </p:nvPicPr>
          <p:blipFill>
            <a:blip r:embed="rId2"/>
            <a:stretch>
              <a:fillRect/>
            </a:stretch>
          </p:blipFill>
          <p:spPr>
            <a:xfrm>
              <a:off x="623428" y="205361"/>
              <a:ext cx="6412555" cy="5666629"/>
            </a:xfrm>
            <a:prstGeom prst="rect">
              <a:avLst/>
            </a:prstGeom>
          </p:spPr>
        </p:pic>
        <p:sp>
          <p:nvSpPr>
            <p:cNvPr id="3" name="Rectangle 2">
              <a:extLst>
                <a:ext uri="{FF2B5EF4-FFF2-40B4-BE49-F238E27FC236}">
                  <a16:creationId xmlns:a16="http://schemas.microsoft.com/office/drawing/2014/main" id="{86DE54E2-C52F-4DA5-9A6C-80BB8CF3EC56}"/>
                </a:ext>
              </a:extLst>
            </p:cNvPr>
            <p:cNvSpPr/>
            <p:nvPr/>
          </p:nvSpPr>
          <p:spPr>
            <a:xfrm>
              <a:off x="7293166" y="751902"/>
              <a:ext cx="1630497" cy="248705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Please note the order of preference.  Follow the instructions if you wish to change the order</a:t>
              </a:r>
            </a:p>
          </p:txBody>
        </p:sp>
        <p:cxnSp>
          <p:nvCxnSpPr>
            <p:cNvPr id="5" name="Straight Arrow Connector 4">
              <a:extLst>
                <a:ext uri="{FF2B5EF4-FFF2-40B4-BE49-F238E27FC236}">
                  <a16:creationId xmlns:a16="http://schemas.microsoft.com/office/drawing/2014/main" id="{BFF8C09E-13FC-4494-B9CD-19DAE63D3524}"/>
                </a:ext>
              </a:extLst>
            </p:cNvPr>
            <p:cNvCxnSpPr>
              <a:cxnSpLocks/>
            </p:cNvCxnSpPr>
            <p:nvPr/>
          </p:nvCxnSpPr>
          <p:spPr>
            <a:xfrm flipH="1">
              <a:off x="6830459" y="2346593"/>
              <a:ext cx="638977" cy="2060154"/>
            </a:xfrm>
            <a:prstGeom prst="straightConnector1">
              <a:avLst/>
            </a:prstGeom>
            <a:ln w="57150">
              <a:tailEnd type="triangle"/>
            </a:ln>
          </p:spPr>
          <p:style>
            <a:lnRef idx="2">
              <a:schemeClr val="accent1"/>
            </a:lnRef>
            <a:fillRef idx="0">
              <a:schemeClr val="accent1"/>
            </a:fillRef>
            <a:effectRef idx="1">
              <a:schemeClr val="accent1"/>
            </a:effectRef>
            <a:fontRef idx="minor">
              <a:schemeClr val="tx1"/>
            </a:fontRef>
          </p:style>
        </p:cxnSp>
        <p:cxnSp>
          <p:nvCxnSpPr>
            <p:cNvPr id="8" name="Straight Arrow Connector 7">
              <a:extLst>
                <a:ext uri="{FF2B5EF4-FFF2-40B4-BE49-F238E27FC236}">
                  <a16:creationId xmlns:a16="http://schemas.microsoft.com/office/drawing/2014/main" id="{403BCE5D-A41D-4C4E-BE96-030BD1FB045A}"/>
                </a:ext>
              </a:extLst>
            </p:cNvPr>
            <p:cNvCxnSpPr>
              <a:cxnSpLocks/>
            </p:cNvCxnSpPr>
            <p:nvPr/>
          </p:nvCxnSpPr>
          <p:spPr>
            <a:xfrm flipH="1" flipV="1">
              <a:off x="5991339" y="751903"/>
              <a:ext cx="1478097" cy="1594690"/>
            </a:xfrm>
            <a:prstGeom prst="straightConnector1">
              <a:avLst/>
            </a:prstGeom>
            <a:ln w="57150">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12373311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0F9B8-05A7-40D1-B573-A143FC5A2AEB}"/>
              </a:ext>
            </a:extLst>
          </p:cNvPr>
          <p:cNvSpPr>
            <a:spLocks noGrp="1"/>
          </p:cNvSpPr>
          <p:nvPr>
            <p:ph type="title"/>
          </p:nvPr>
        </p:nvSpPr>
        <p:spPr/>
        <p:txBody>
          <a:bodyPr/>
          <a:lstStyle/>
          <a:p>
            <a:r>
              <a:rPr lang="en-GB" dirty="0">
                <a:hlinkClick r:id="rId2"/>
              </a:rPr>
              <a:t>www.sims-options.co.uk</a:t>
            </a:r>
            <a:r>
              <a:rPr lang="en-GB" dirty="0"/>
              <a:t> </a:t>
            </a:r>
          </a:p>
        </p:txBody>
      </p:sp>
      <p:sp>
        <p:nvSpPr>
          <p:cNvPr id="3" name="Content Placeholder 2">
            <a:extLst>
              <a:ext uri="{FF2B5EF4-FFF2-40B4-BE49-F238E27FC236}">
                <a16:creationId xmlns:a16="http://schemas.microsoft.com/office/drawing/2014/main" id="{CB93B5FB-CEA2-43F8-BF27-FAC977AAAC7C}"/>
              </a:ext>
            </a:extLst>
          </p:cNvPr>
          <p:cNvSpPr>
            <a:spLocks noGrp="1"/>
          </p:cNvSpPr>
          <p:nvPr>
            <p:ph idx="1"/>
          </p:nvPr>
        </p:nvSpPr>
        <p:spPr>
          <a:xfrm>
            <a:off x="457200" y="1131758"/>
            <a:ext cx="8229600" cy="4994405"/>
          </a:xfrm>
        </p:spPr>
        <p:txBody>
          <a:bodyPr vert="horz" lIns="91440" tIns="45720" rIns="91440" bIns="45720" rtlCol="0" anchor="t">
            <a:normAutofit fontScale="92500" lnSpcReduction="10000"/>
          </a:bodyPr>
          <a:lstStyle/>
          <a:p>
            <a:r>
              <a:rPr lang="en-GB" dirty="0"/>
              <a:t>Once you have registered, by going to this website address students can make/amend their options.</a:t>
            </a:r>
            <a:endParaRPr lang="en-GB">
              <a:cs typeface="Calibri"/>
            </a:endParaRPr>
          </a:p>
          <a:p>
            <a:endParaRPr lang="en-GB" dirty="0">
              <a:cs typeface="Calibri"/>
            </a:endParaRPr>
          </a:p>
          <a:p>
            <a:endParaRPr lang="en-GB" dirty="0">
              <a:cs typeface="Calibri"/>
            </a:endParaRPr>
          </a:p>
          <a:p>
            <a:r>
              <a:rPr lang="en-GB" dirty="0">
                <a:cs typeface="Calibri"/>
              </a:rPr>
              <a:t>Parents/Carers must complete their </a:t>
            </a:r>
            <a:r>
              <a:rPr lang="en-GB" dirty="0" err="1">
                <a:cs typeface="Calibri"/>
              </a:rPr>
              <a:t>EduLink</a:t>
            </a:r>
            <a:r>
              <a:rPr lang="en-GB" dirty="0">
                <a:cs typeface="Calibri"/>
              </a:rPr>
              <a:t> survey having seen the chosen options.  </a:t>
            </a:r>
            <a:endParaRPr lang="en-GB">
              <a:ea typeface="Calibri"/>
              <a:cs typeface="Calibri"/>
            </a:endParaRPr>
          </a:p>
          <a:p>
            <a:r>
              <a:rPr lang="en-GB" sz="3000" dirty="0"/>
              <a:t>After this date changes will: </a:t>
            </a:r>
            <a:endParaRPr lang="en-GB" sz="3000" dirty="0">
              <a:cs typeface="Calibri"/>
            </a:endParaRPr>
          </a:p>
          <a:p>
            <a:pPr lvl="1">
              <a:buFont typeface="Courier New"/>
              <a:buChar char="o"/>
            </a:pPr>
            <a:r>
              <a:rPr lang="en-GB" sz="2600" dirty="0">
                <a:cs typeface="Calibri"/>
              </a:rPr>
              <a:t>have to go through Mr Twelves;</a:t>
            </a:r>
          </a:p>
          <a:p>
            <a:pPr lvl="1">
              <a:buFont typeface="Courier New"/>
              <a:buChar char="o"/>
            </a:pPr>
            <a:r>
              <a:rPr lang="en-GB" sz="2600" dirty="0">
                <a:cs typeface="Calibri"/>
              </a:rPr>
              <a:t>will be harder as Option blocks will be created based on your initial options.</a:t>
            </a:r>
            <a:r>
              <a:rPr lang="en-GB" sz="3000" dirty="0">
                <a:cs typeface="Calibri"/>
              </a:rPr>
              <a:t>  </a:t>
            </a:r>
            <a:endParaRPr lang="en-GB" sz="2600" dirty="0">
              <a:cs typeface="Calibri"/>
            </a:endParaRPr>
          </a:p>
        </p:txBody>
      </p:sp>
      <p:sp>
        <p:nvSpPr>
          <p:cNvPr id="4" name="TextBox 3">
            <a:extLst>
              <a:ext uri="{FF2B5EF4-FFF2-40B4-BE49-F238E27FC236}">
                <a16:creationId xmlns:a16="http://schemas.microsoft.com/office/drawing/2014/main" id="{70EE2428-45C3-4E1E-B0B8-1EDDF3366A9A}"/>
              </a:ext>
            </a:extLst>
          </p:cNvPr>
          <p:cNvSpPr txBox="1"/>
          <p:nvPr/>
        </p:nvSpPr>
        <p:spPr>
          <a:xfrm>
            <a:off x="811383" y="2662910"/>
            <a:ext cx="751027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t>Deadline - 29</a:t>
            </a:r>
            <a:r>
              <a:rPr lang="en-GB" sz="3600" b="1" baseline="30000" dirty="0"/>
              <a:t>th</a:t>
            </a:r>
            <a:r>
              <a:rPr lang="en-GB" sz="3600" b="1" dirty="0"/>
              <a:t> January</a:t>
            </a:r>
            <a:endParaRPr lang="en-US" sz="3600" b="1" dirty="0"/>
          </a:p>
        </p:txBody>
      </p:sp>
    </p:spTree>
    <p:extLst>
      <p:ext uri="{BB962C8B-B14F-4D97-AF65-F5344CB8AC3E}">
        <p14:creationId xmlns:p14="http://schemas.microsoft.com/office/powerpoint/2010/main" val="16544917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8"/>
          <p:cNvSpPr txBox="1">
            <a:spLocks/>
          </p:cNvSpPr>
          <p:nvPr/>
        </p:nvSpPr>
        <p:spPr>
          <a:xfrm>
            <a:off x="111125" y="6062663"/>
            <a:ext cx="2905125" cy="731837"/>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rPr>
              <a:t>The King’s</a:t>
            </a:r>
          </a:p>
        </p:txBody>
      </p:sp>
      <p:sp>
        <p:nvSpPr>
          <p:cNvPr id="13" name="TextBox 12"/>
          <p:cNvSpPr txBox="1"/>
          <p:nvPr/>
        </p:nvSpPr>
        <p:spPr>
          <a:xfrm>
            <a:off x="251520" y="188640"/>
            <a:ext cx="856895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t>Who to speak to……..</a:t>
            </a:r>
            <a:endParaRPr lang="en-US" sz="3600" b="1" dirty="0"/>
          </a:p>
        </p:txBody>
      </p:sp>
      <p:sp>
        <p:nvSpPr>
          <p:cNvPr id="2" name="TextBox 1"/>
          <p:cNvSpPr txBox="1"/>
          <p:nvPr/>
        </p:nvSpPr>
        <p:spPr>
          <a:xfrm>
            <a:off x="287524" y="1700808"/>
            <a:ext cx="8568952" cy="2585323"/>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marL="285750" indent="-285750">
              <a:buFont typeface="Arial" panose="020B0604020202020204" pitchFamily="34" charset="0"/>
              <a:buChar char="•"/>
            </a:pPr>
            <a:r>
              <a:rPr lang="en-GB" dirty="0"/>
              <a:t>Your teachers- subject areas will be giving presentations in lesson time. </a:t>
            </a:r>
          </a:p>
          <a:p>
            <a:pPr marL="285750" indent="-285750">
              <a:buFont typeface="Arial" panose="020B0604020202020204" pitchFamily="34" charset="0"/>
              <a:buChar char="•"/>
            </a:pPr>
            <a:r>
              <a:rPr lang="en-GB" dirty="0"/>
              <a:t>Tutors</a:t>
            </a:r>
          </a:p>
          <a:p>
            <a:pPr marL="285750" indent="-285750">
              <a:buFont typeface="Arial" panose="020B0604020202020204" pitchFamily="34" charset="0"/>
              <a:buChar char="•"/>
            </a:pPr>
            <a:r>
              <a:rPr lang="en-GB" dirty="0"/>
              <a:t>Parents/carers</a:t>
            </a:r>
          </a:p>
          <a:p>
            <a:pPr marL="285750" indent="-285750">
              <a:buFont typeface="Arial" panose="020B0604020202020204" pitchFamily="34" charset="0"/>
              <a:buChar char="•"/>
            </a:pPr>
            <a:r>
              <a:rPr lang="en-GB" dirty="0"/>
              <a:t>Mrs Dighton – SENDCO – Please speak to regarding any of the invitation courses. </a:t>
            </a:r>
          </a:p>
          <a:p>
            <a:endParaRPr lang="en-GB" dirty="0"/>
          </a:p>
          <a:p>
            <a:pPr marL="285750" indent="-285750">
              <a:buFont typeface="Arial" panose="020B0604020202020204" pitchFamily="34" charset="0"/>
              <a:buChar char="•"/>
            </a:pPr>
            <a:r>
              <a:rPr lang="en-GB" dirty="0"/>
              <a:t>Mr Twelves  - please direct any queries about the process to Mr Twelves (ntwelves@thekings.devon.sch.uk)</a:t>
            </a:r>
          </a:p>
          <a:p>
            <a:endParaRPr lang="en-GB" dirty="0"/>
          </a:p>
          <a:p>
            <a:r>
              <a:rPr lang="en-GB" dirty="0"/>
              <a:t> </a:t>
            </a:r>
          </a:p>
        </p:txBody>
      </p:sp>
    </p:spTree>
    <p:extLst>
      <p:ext uri="{BB962C8B-B14F-4D97-AF65-F5344CB8AC3E}">
        <p14:creationId xmlns:p14="http://schemas.microsoft.com/office/powerpoint/2010/main" val="4046958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CEA67-DD6D-745D-D198-EEE751B5DE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ABE850-A7F9-CB0D-28D2-65815AEB3E89}"/>
              </a:ext>
            </a:extLst>
          </p:cNvPr>
          <p:cNvSpPr>
            <a:spLocks noGrp="1"/>
          </p:cNvSpPr>
          <p:nvPr>
            <p:ph type="title"/>
          </p:nvPr>
        </p:nvSpPr>
        <p:spPr>
          <a:xfrm>
            <a:off x="457200" y="61699"/>
            <a:ext cx="8229600" cy="399477"/>
          </a:xfrm>
        </p:spPr>
        <p:txBody>
          <a:bodyPr>
            <a:noAutofit/>
          </a:bodyPr>
          <a:lstStyle/>
          <a:p>
            <a:r>
              <a:rPr lang="en-GB" sz="3600" b="1" dirty="0"/>
              <a:t>KEY DATES</a:t>
            </a:r>
            <a:endParaRPr lang="en-GB" sz="3600" dirty="0"/>
          </a:p>
        </p:txBody>
      </p:sp>
      <p:graphicFrame>
        <p:nvGraphicFramePr>
          <p:cNvPr id="4" name="Content Placeholder 3">
            <a:extLst>
              <a:ext uri="{FF2B5EF4-FFF2-40B4-BE49-F238E27FC236}">
                <a16:creationId xmlns:a16="http://schemas.microsoft.com/office/drawing/2014/main" id="{EA180A73-636A-318A-ABE2-09B719E5E14C}"/>
              </a:ext>
            </a:extLst>
          </p:cNvPr>
          <p:cNvGraphicFramePr>
            <a:graphicFrameLocks noGrp="1"/>
          </p:cNvGraphicFramePr>
          <p:nvPr>
            <p:ph idx="1"/>
            <p:extLst>
              <p:ext uri="{D42A27DB-BD31-4B8C-83A1-F6EECF244321}">
                <p14:modId xmlns:p14="http://schemas.microsoft.com/office/powerpoint/2010/main" val="2646827847"/>
              </p:ext>
            </p:extLst>
          </p:nvPr>
        </p:nvGraphicFramePr>
        <p:xfrm>
          <a:off x="166687" y="461177"/>
          <a:ext cx="8810626" cy="5690733"/>
        </p:xfrm>
        <a:graphic>
          <a:graphicData uri="http://schemas.openxmlformats.org/drawingml/2006/table">
            <a:tbl>
              <a:tblPr firstRow="1" bandRow="1">
                <a:tableStyleId>{22838BEF-8BB2-4498-84A7-C5851F593DF1}</a:tableStyleId>
              </a:tblPr>
              <a:tblGrid>
                <a:gridCol w="3101299">
                  <a:extLst>
                    <a:ext uri="{9D8B030D-6E8A-4147-A177-3AD203B41FA5}">
                      <a16:colId xmlns:a16="http://schemas.microsoft.com/office/drawing/2014/main" val="2179320058"/>
                    </a:ext>
                  </a:extLst>
                </a:gridCol>
                <a:gridCol w="5709327">
                  <a:extLst>
                    <a:ext uri="{9D8B030D-6E8A-4147-A177-3AD203B41FA5}">
                      <a16:colId xmlns:a16="http://schemas.microsoft.com/office/drawing/2014/main" val="1618950596"/>
                    </a:ext>
                  </a:extLst>
                </a:gridCol>
              </a:tblGrid>
              <a:tr h="37205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11</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December 2025</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Year 9 reports went home.</a:t>
                      </a:r>
                    </a:p>
                  </a:txBody>
                  <a:tcPr/>
                </a:tc>
                <a:extLst>
                  <a:ext uri="{0D108BD9-81ED-4DB2-BD59-A6C34878D82A}">
                    <a16:rowId xmlns:a16="http://schemas.microsoft.com/office/drawing/2014/main" val="2523600110"/>
                  </a:ext>
                </a:extLst>
              </a:tr>
              <a:tr h="65109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Mon 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&amp; Tue 6</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a:t>
                      </a:r>
                    </a:p>
                  </a:txBody>
                  <a:tcPr/>
                </a:tc>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1" kern="1200" dirty="0">
                          <a:solidFill>
                            <a:schemeClr val="dk1"/>
                          </a:solidFill>
                          <a:effectLst/>
                          <a:latin typeface="+mn-lt"/>
                          <a:ea typeface="+mn-ea"/>
                          <a:cs typeface="+mn-cs"/>
                        </a:rPr>
                        <a:t>Year 9 assemblies and input from Exeter College</a:t>
                      </a:r>
                    </a:p>
                    <a:p>
                      <a:pPr marL="285750" marR="0" lvl="0" indent="-285750" algn="l">
                        <a:lnSpc>
                          <a:spcPct val="100000"/>
                        </a:lnSpc>
                        <a:spcBef>
                          <a:spcPts val="0"/>
                        </a:spcBef>
                        <a:spcAft>
                          <a:spcPts val="0"/>
                        </a:spcAft>
                        <a:buClrTx/>
                        <a:buSzTx/>
                        <a:buFont typeface="Arial" panose="020B0604020202020204" pitchFamily="34" charset="0"/>
                        <a:buChar char="•"/>
                      </a:pPr>
                      <a:r>
                        <a:rPr lang="en-GB" sz="1800" b="1" kern="1200" dirty="0">
                          <a:solidFill>
                            <a:schemeClr val="dk1"/>
                          </a:solidFill>
                          <a:effectLst/>
                          <a:latin typeface="+mn-lt"/>
                          <a:ea typeface="+mn-ea"/>
                          <a:cs typeface="+mn-cs"/>
                        </a:rPr>
                        <a:t>End of the week – all information sent home. </a:t>
                      </a:r>
                    </a:p>
                  </a:txBody>
                  <a:tcPr/>
                </a:tc>
                <a:extLst>
                  <a:ext uri="{0D108BD9-81ED-4DB2-BD59-A6C34878D82A}">
                    <a16:rowId xmlns:a16="http://schemas.microsoft.com/office/drawing/2014/main" val="234766088"/>
                  </a:ext>
                </a:extLst>
              </a:tr>
              <a:tr h="66934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Mon 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 Wed 28</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Teachers provide information about their courses during subject lessons.</a:t>
                      </a:r>
                    </a:p>
                  </a:txBody>
                  <a:tcPr/>
                </a:tc>
                <a:extLst>
                  <a:ext uri="{0D108BD9-81ED-4DB2-BD59-A6C34878D82A}">
                    <a16:rowId xmlns:a16="http://schemas.microsoft.com/office/drawing/2014/main" val="1458708925"/>
                  </a:ext>
                </a:extLst>
              </a:tr>
              <a:tr h="3817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15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Year 9 Parents’ Evening &amp; Options talk.</a:t>
                      </a:r>
                    </a:p>
                  </a:txBody>
                  <a:tcPr/>
                </a:tc>
                <a:extLst>
                  <a:ext uri="{0D108BD9-81ED-4DB2-BD59-A6C34878D82A}">
                    <a16:rowId xmlns:a16="http://schemas.microsoft.com/office/drawing/2014/main" val="3263060734"/>
                  </a:ext>
                </a:extLst>
              </a:tr>
              <a:tr h="93013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15</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2026 PM	</a:t>
                      </a:r>
                    </a:p>
                    <a:p>
                      <a:pPr>
                        <a:lnSpc>
                          <a:spcPct val="100000"/>
                        </a:lnSpc>
                      </a:pPr>
                      <a:endParaRPr lang="en-GB" b="1" dirty="0"/>
                    </a:p>
                  </a:txBody>
                  <a:tcPr/>
                </a:tc>
                <a:tc>
                  <a:txBody>
                    <a:bodyPr/>
                    <a:lstStyle/>
                    <a:p>
                      <a:pPr marL="285750" indent="-285750">
                        <a:lnSpc>
                          <a:spcPct val="100000"/>
                        </a:lnSpc>
                        <a:buFont typeface="Arial" panose="020B0604020202020204" pitchFamily="34" charset="0"/>
                        <a:buChar char="•"/>
                      </a:pPr>
                      <a:r>
                        <a:rPr lang="en-GB" sz="1800" b="1" kern="1200" dirty="0">
                          <a:solidFill>
                            <a:schemeClr val="dk1"/>
                          </a:solidFill>
                          <a:effectLst/>
                          <a:latin typeface="+mn-lt"/>
                          <a:ea typeface="+mn-ea"/>
                          <a:cs typeface="+mn-cs"/>
                        </a:rPr>
                        <a:t>Students’ instructions on accessing the Online Options system sent to all Parents/Carers and students.</a:t>
                      </a:r>
                    </a:p>
                    <a:p>
                      <a:pPr marL="285750" indent="-285750">
                        <a:lnSpc>
                          <a:spcPct val="100000"/>
                        </a:lnSpc>
                        <a:buFont typeface="Arial" panose="020B0604020202020204" pitchFamily="34" charset="0"/>
                        <a:buChar char="•"/>
                      </a:pPr>
                      <a:r>
                        <a:rPr lang="en-GB" sz="1800" b="1" kern="1200" dirty="0">
                          <a:solidFill>
                            <a:srgbClr val="00B050"/>
                          </a:solidFill>
                          <a:effectLst/>
                          <a:latin typeface="+mn-lt"/>
                          <a:ea typeface="+mn-ea"/>
                          <a:cs typeface="+mn-cs"/>
                        </a:rPr>
                        <a:t>Online Options opens.</a:t>
                      </a:r>
                      <a:endParaRPr lang="en-GB" sz="1800" b="1" kern="1200" dirty="0">
                        <a:solidFill>
                          <a:schemeClr val="dk1"/>
                        </a:solidFill>
                        <a:effectLst/>
                        <a:latin typeface="+mn-lt"/>
                        <a:ea typeface="+mn-ea"/>
                        <a:cs typeface="+mn-cs"/>
                      </a:endParaRPr>
                    </a:p>
                  </a:txBody>
                  <a:tcPr/>
                </a:tc>
                <a:extLst>
                  <a:ext uri="{0D108BD9-81ED-4DB2-BD59-A6C34878D82A}">
                    <a16:rowId xmlns:a16="http://schemas.microsoft.com/office/drawing/2014/main" val="1268188124"/>
                  </a:ext>
                </a:extLst>
              </a:tr>
              <a:tr h="59757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Thurs 29</a:t>
                      </a:r>
                      <a:r>
                        <a:rPr lang="en-GB" sz="1800" b="1" kern="1200" baseline="30000" dirty="0">
                          <a:solidFill>
                            <a:schemeClr val="dk1"/>
                          </a:solidFill>
                          <a:effectLst/>
                          <a:latin typeface="+mn-lt"/>
                          <a:ea typeface="+mn-ea"/>
                          <a:cs typeface="+mn-cs"/>
                        </a:rPr>
                        <a:t>th</a:t>
                      </a:r>
                      <a:r>
                        <a:rPr lang="en-GB" sz="1800" b="1" kern="1200" dirty="0">
                          <a:solidFill>
                            <a:schemeClr val="dk1"/>
                          </a:solidFill>
                          <a:effectLst/>
                          <a:latin typeface="+mn-lt"/>
                          <a:ea typeface="+mn-ea"/>
                          <a:cs typeface="+mn-cs"/>
                        </a:rPr>
                        <a:t> January 2025</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11:00 AM</a:t>
                      </a:r>
                      <a:endParaRPr lang="en-GB" b="1" dirty="0"/>
                    </a:p>
                  </a:txBody>
                  <a:tcPr/>
                </a:tc>
                <a:tc>
                  <a:txBody>
                    <a:bodyPr/>
                    <a:lstStyle/>
                    <a:p>
                      <a:pPr>
                        <a:lnSpc>
                          <a:spcPct val="100000"/>
                        </a:lnSpc>
                      </a:pPr>
                      <a:r>
                        <a:rPr lang="en-GB" sz="1800" b="1" kern="1200" dirty="0">
                          <a:solidFill>
                            <a:srgbClr val="FF0000"/>
                          </a:solidFill>
                          <a:effectLst/>
                          <a:latin typeface="+mn-lt"/>
                          <a:ea typeface="+mn-ea"/>
                          <a:cs typeface="+mn-cs"/>
                        </a:rPr>
                        <a:t>Online Option system closes.</a:t>
                      </a:r>
                      <a:r>
                        <a:rPr lang="en-GB" sz="1800" b="1" kern="1200" dirty="0">
                          <a:solidFill>
                            <a:schemeClr val="dk1"/>
                          </a:solidFill>
                          <a:effectLst/>
                          <a:latin typeface="+mn-lt"/>
                          <a:ea typeface="+mn-ea"/>
                          <a:cs typeface="+mn-cs"/>
                        </a:rPr>
                        <a:t>  </a:t>
                      </a:r>
                    </a:p>
                    <a:p>
                      <a:pPr>
                        <a:lnSpc>
                          <a:spcPct val="100000"/>
                        </a:lnSpc>
                      </a:pPr>
                      <a:r>
                        <a:rPr lang="en-GB" sz="1800" b="1" kern="1200" dirty="0">
                          <a:solidFill>
                            <a:schemeClr val="dk1"/>
                          </a:solidFill>
                          <a:effectLst/>
                          <a:latin typeface="+mn-lt"/>
                          <a:ea typeface="+mn-ea"/>
                          <a:cs typeface="+mn-cs"/>
                        </a:rPr>
                        <a:t> </a:t>
                      </a:r>
                      <a:endParaRPr lang="en-GB" b="1" dirty="0"/>
                    </a:p>
                  </a:txBody>
                  <a:tcPr/>
                </a:tc>
                <a:extLst>
                  <a:ext uri="{0D108BD9-81ED-4DB2-BD59-A6C34878D82A}">
                    <a16:rowId xmlns:a16="http://schemas.microsoft.com/office/drawing/2014/main" val="1071911276"/>
                  </a:ext>
                </a:extLst>
              </a:tr>
              <a:tr h="204629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After 29</a:t>
                      </a:r>
                      <a:r>
                        <a:rPr lang="en-GB" b="1" baseline="30000" dirty="0"/>
                        <a:t>th</a:t>
                      </a:r>
                      <a:r>
                        <a:rPr lang="en-GB" b="1" dirty="0"/>
                        <a:t> January 2025</a:t>
                      </a:r>
                    </a:p>
                  </a:txBody>
                  <a:tcPr/>
                </a:tc>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1" i="0" u="none" strike="noStrike" kern="1200" noProof="0" dirty="0">
                          <a:solidFill>
                            <a:schemeClr val="dk1"/>
                          </a:solidFill>
                          <a:effectLst/>
                          <a:latin typeface="+mn-lt"/>
                        </a:rPr>
                        <a:t>Parents sent an </a:t>
                      </a:r>
                      <a:r>
                        <a:rPr lang="en-GB" sz="1800" b="1" i="0" u="none" strike="noStrike" kern="1200" noProof="0" dirty="0" err="1">
                          <a:solidFill>
                            <a:schemeClr val="dk1"/>
                          </a:solidFill>
                          <a:effectLst/>
                          <a:latin typeface="+mn-lt"/>
                        </a:rPr>
                        <a:t>EduLink</a:t>
                      </a:r>
                      <a:r>
                        <a:rPr lang="en-GB" sz="1800" b="1" i="0" u="none" strike="noStrike" kern="1200" noProof="0" dirty="0">
                          <a:solidFill>
                            <a:schemeClr val="dk1"/>
                          </a:solidFill>
                          <a:effectLst/>
                          <a:latin typeface="+mn-lt"/>
                        </a:rPr>
                        <a:t> survey to fill in once their child has completed their options.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Any changes come through Mr Twelves.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Clashes dealt with by Mr Twelves.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solidFill>
                            <a:srgbClr val="FF0000"/>
                          </a:solidFill>
                        </a:rPr>
                        <a:t>Students find out which options they have by Summer 2026.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solidFill>
                            <a:srgbClr val="FF0000"/>
                          </a:solidFill>
                        </a:rPr>
                        <a:t>End of Year 9/Key Stage 3 reports out 15</a:t>
                      </a:r>
                      <a:r>
                        <a:rPr lang="en-GB" b="1" baseline="30000" dirty="0">
                          <a:solidFill>
                            <a:srgbClr val="FF0000"/>
                          </a:solidFill>
                        </a:rPr>
                        <a:t>th</a:t>
                      </a:r>
                      <a:r>
                        <a:rPr lang="en-GB" b="1" dirty="0">
                          <a:solidFill>
                            <a:srgbClr val="FF0000"/>
                          </a:solidFill>
                        </a:rPr>
                        <a:t> July 2026</a:t>
                      </a:r>
                    </a:p>
                  </a:txBody>
                  <a:tcPr/>
                </a:tc>
                <a:extLst>
                  <a:ext uri="{0D108BD9-81ED-4DB2-BD59-A6C34878D82A}">
                    <a16:rowId xmlns:a16="http://schemas.microsoft.com/office/drawing/2014/main" val="2991234814"/>
                  </a:ext>
                </a:extLst>
              </a:tr>
            </a:tbl>
          </a:graphicData>
        </a:graphic>
      </p:graphicFrame>
    </p:spTree>
    <p:extLst>
      <p:ext uri="{BB962C8B-B14F-4D97-AF65-F5344CB8AC3E}">
        <p14:creationId xmlns:p14="http://schemas.microsoft.com/office/powerpoint/2010/main" val="246699891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6632995-e9f3-40a1-9fb5-fae41cc1a3c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D9A352B2100B84AA5969C00F7158FFC" ma:contentTypeVersion="17" ma:contentTypeDescription="Create a new document." ma:contentTypeScope="" ma:versionID="66614410272851cb22151c792ac528c7">
  <xsd:schema xmlns:xsd="http://www.w3.org/2001/XMLSchema" xmlns:xs="http://www.w3.org/2001/XMLSchema" xmlns:p="http://schemas.microsoft.com/office/2006/metadata/properties" xmlns:ns3="56632995-e9f3-40a1-9fb5-fae41cc1a3c9" xmlns:ns4="4a6d201b-3b91-433f-8599-d56e0fe3929b" targetNamespace="http://schemas.microsoft.com/office/2006/metadata/properties" ma:root="true" ma:fieldsID="a875748bbbc3f2e1175b4650684d7ece" ns3:_="" ns4:_="">
    <xsd:import namespace="56632995-e9f3-40a1-9fb5-fae41cc1a3c9"/>
    <xsd:import namespace="4a6d201b-3b91-433f-8599-d56e0fe3929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Location" minOccurs="0"/>
                <xsd:element ref="ns4:SharedWithUsers" minOccurs="0"/>
                <xsd:element ref="ns4:SharedWithDetails" minOccurs="0"/>
                <xsd:element ref="ns4:SharingHintHash"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632995-e9f3-40a1-9fb5-fae41cc1a3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a6d201b-3b91-433f-8599-d56e0fe3929b"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E11CE58-22B3-4013-A7B9-3574DD84CFAC}">
  <ds:schemaRefs>
    <ds:schemaRef ds:uri="http://schemas.openxmlformats.org/package/2006/metadata/core-properties"/>
    <ds:schemaRef ds:uri="http://schemas.microsoft.com/office/2006/metadata/properties"/>
    <ds:schemaRef ds:uri="http://www.w3.org/XML/1998/namespace"/>
    <ds:schemaRef ds:uri="http://schemas.microsoft.com/office/2006/documentManagement/types"/>
    <ds:schemaRef ds:uri="http://purl.org/dc/dcmitype/"/>
    <ds:schemaRef ds:uri="http://schemas.microsoft.com/office/infopath/2007/PartnerControls"/>
    <ds:schemaRef ds:uri="http://purl.org/dc/elements/1.1/"/>
    <ds:schemaRef ds:uri="4a6d201b-3b91-433f-8599-d56e0fe3929b"/>
    <ds:schemaRef ds:uri="56632995-e9f3-40a1-9fb5-fae41cc1a3c9"/>
    <ds:schemaRef ds:uri="http://purl.org/dc/terms/"/>
  </ds:schemaRefs>
</ds:datastoreItem>
</file>

<file path=customXml/itemProps2.xml><?xml version="1.0" encoding="utf-8"?>
<ds:datastoreItem xmlns:ds="http://schemas.openxmlformats.org/officeDocument/2006/customXml" ds:itemID="{12DCD93D-E838-4EA9-BA77-9C28BD754D3A}">
  <ds:schemaRefs>
    <ds:schemaRef ds:uri="http://schemas.microsoft.com/sharepoint/v3/contenttype/forms"/>
  </ds:schemaRefs>
</ds:datastoreItem>
</file>

<file path=customXml/itemProps3.xml><?xml version="1.0" encoding="utf-8"?>
<ds:datastoreItem xmlns:ds="http://schemas.openxmlformats.org/officeDocument/2006/customXml" ds:itemID="{9B18799A-4BFA-45C3-BA46-542C7BED9C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6632995-e9f3-40a1-9fb5-fae41cc1a3c9"/>
    <ds:schemaRef ds:uri="4a6d201b-3b91-433f-8599-d56e0fe392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10139</TotalTime>
  <Words>2216</Words>
  <Application>Microsoft Office PowerPoint</Application>
  <PresentationFormat>On-screen Show (4:3)</PresentationFormat>
  <Paragraphs>307</Paragraphs>
  <Slides>24</Slides>
  <Notes>14</Notes>
  <HiddenSlides>1</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GCSE Options Please also refer to the Options Booklet</vt:lpstr>
      <vt:lpstr>KEY DATES</vt:lpstr>
      <vt:lpstr>PowerPoint Presentation</vt:lpstr>
      <vt:lpstr>PowerPoint Presentation</vt:lpstr>
      <vt:lpstr>PowerPoint Presentation</vt:lpstr>
      <vt:lpstr>Some examples of where students haven’t chosen wisely.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Combined or Separate Sciences? Both routes are valued equally by colleges, sixth forms, and universities, and both give you the foundation needed to study A-Level Sciences in the future. </vt:lpstr>
      <vt:lpstr>PowerPoint Presentation</vt:lpstr>
      <vt:lpstr>PowerPoint Presentation</vt:lpstr>
      <vt:lpstr>PowerPoint Presentation</vt:lpstr>
      <vt:lpstr>PowerPoint Presentation</vt:lpstr>
      <vt:lpstr>www.sims-options.co.uk </vt:lpstr>
      <vt:lpstr>PowerPoint Presentation</vt:lpstr>
      <vt:lpstr>KEY DATES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Kings</dc:title>
  <dc:creator>Laurence Evans</dc:creator>
  <cp:lastModifiedBy>N Twelves</cp:lastModifiedBy>
  <cp:revision>719</cp:revision>
  <cp:lastPrinted>2018-08-22T13:47:29Z</cp:lastPrinted>
  <dcterms:created xsi:type="dcterms:W3CDTF">2012-03-16T10:54:17Z</dcterms:created>
  <dcterms:modified xsi:type="dcterms:W3CDTF">2025-12-08T08:53:04Z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0x0101004D9A352B2100B84AA5969C00F7158FFC</vt:lpwstr>
  </property>
</Properties>
</file>