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6" r:id="rId5"/>
    <p:sldId id="355" r:id="rId6"/>
    <p:sldId id="344" r:id="rId7"/>
    <p:sldId id="341" r:id="rId8"/>
    <p:sldId id="361" r:id="rId9"/>
    <p:sldId id="359" r:id="rId10"/>
    <p:sldId id="363" r:id="rId11"/>
    <p:sldId id="330" r:id="rId12"/>
    <p:sldId id="327" r:id="rId13"/>
    <p:sldId id="366" r:id="rId14"/>
    <p:sldId id="339" r:id="rId15"/>
    <p:sldId id="332" r:id="rId16"/>
    <p:sldId id="338" r:id="rId17"/>
    <p:sldId id="343" r:id="rId18"/>
    <p:sldId id="340" r:id="rId19"/>
    <p:sldId id="367" r:id="rId20"/>
    <p:sldId id="365" r:id="rId21"/>
    <p:sldId id="337" r:id="rId22"/>
    <p:sldId id="353" r:id="rId23"/>
    <p:sldId id="356" r:id="rId24"/>
    <p:sldId id="357" r:id="rId25"/>
    <p:sldId id="354" r:id="rId26"/>
    <p:sldId id="350" r:id="rId27"/>
    <p:sldId id="364" r:id="rId28"/>
  </p:sldIdLst>
  <p:sldSz cx="9144000" cy="6858000" type="screen4x3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884" userDrawn="1">
          <p15:clr>
            <a:srgbClr val="A4A3A4"/>
          </p15:clr>
        </p15:guide>
        <p15:guide id="2" pos="421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CEE1"/>
    <a:srgbClr val="000099"/>
    <a:srgbClr val="CCCC00"/>
    <a:srgbClr val="008000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C14174-EE98-B0C7-8696-C50B79634541}" v="9" dt="2025-12-05T14:45:22.424"/>
  </p1510:revLst>
</p1510:revInfo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75918" autoAdjust="0"/>
  </p:normalViewPr>
  <p:slideViewPr>
    <p:cSldViewPr snapToGrid="0" snapToObjects="1">
      <p:cViewPr varScale="1">
        <p:scale>
          <a:sx n="112" d="100"/>
          <a:sy n="112" d="100"/>
        </p:scale>
        <p:origin x="3204" y="324"/>
      </p:cViewPr>
      <p:guideLst>
        <p:guide orient="horz" pos="3884"/>
        <p:guide pos="4218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>
      <p:cViewPr varScale="1">
        <p:scale>
          <a:sx n="86" d="100"/>
          <a:sy n="86" d="100"/>
        </p:scale>
        <p:origin x="297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handoutMaster" Target="handoutMasters/handout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 Twelves" userId="S::ntwelves@thekings.devon.sch.uk::e14996f5-f25f-4a94-b182-3a46f5859ba3" providerId="AD" clId="Web-{2EB55908-FFDB-F7DB-2D7C-E3DE9FAD99C7}"/>
    <pc:docChg chg="addSld delSld modSld sldOrd">
      <pc:chgData name="N Twelves" userId="S::ntwelves@thekings.devon.sch.uk::e14996f5-f25f-4a94-b182-3a46f5859ba3" providerId="AD" clId="Web-{2EB55908-FFDB-F7DB-2D7C-E3DE9FAD99C7}" dt="2025-11-21T11:44:26.675" v="863" actId="20577"/>
      <pc:docMkLst>
        <pc:docMk/>
      </pc:docMkLst>
      <pc:sldChg chg="ord">
        <pc:chgData name="N Twelves" userId="S::ntwelves@thekings.devon.sch.uk::e14996f5-f25f-4a94-b182-3a46f5859ba3" providerId="AD" clId="Web-{2EB55908-FFDB-F7DB-2D7C-E3DE9FAD99C7}" dt="2025-11-21T11:23:40.227" v="259"/>
        <pc:sldMkLst>
          <pc:docMk/>
          <pc:sldMk cId="1002609210" sldId="256"/>
        </pc:sldMkLst>
      </pc:sldChg>
      <pc:sldChg chg="modSp ord">
        <pc:chgData name="N Twelves" userId="S::ntwelves@thekings.devon.sch.uk::e14996f5-f25f-4a94-b182-3a46f5859ba3" providerId="AD" clId="Web-{2EB55908-FFDB-F7DB-2D7C-E3DE9FAD99C7}" dt="2025-11-21T11:44:26.675" v="863" actId="20577"/>
        <pc:sldMkLst>
          <pc:docMk/>
          <pc:sldMk cId="2272294769" sldId="327"/>
        </pc:sldMkLst>
        <pc:spChg chg="mod">
          <ac:chgData name="N Twelves" userId="S::ntwelves@thekings.devon.sch.uk::e14996f5-f25f-4a94-b182-3a46f5859ba3" providerId="AD" clId="Web-{2EB55908-FFDB-F7DB-2D7C-E3DE9FAD99C7}" dt="2025-11-21T11:18:01.899" v="92" actId="20577"/>
          <ac:spMkLst>
            <pc:docMk/>
            <pc:sldMk cId="2272294769" sldId="327"/>
            <ac:spMk id="2" creationId="{00000000-0000-0000-0000-000000000000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44:26.675" v="863" actId="20577"/>
          <ac:spMkLst>
            <pc:docMk/>
            <pc:sldMk cId="2272294769" sldId="327"/>
            <ac:spMk id="14" creationId="{00000000-0000-0000-0000-000000000000}"/>
          </ac:spMkLst>
        </pc:spChg>
      </pc:sldChg>
      <pc:sldChg chg="modSp ord">
        <pc:chgData name="N Twelves" userId="S::ntwelves@thekings.devon.sch.uk::e14996f5-f25f-4a94-b182-3a46f5859ba3" providerId="AD" clId="Web-{2EB55908-FFDB-F7DB-2D7C-E3DE9FAD99C7}" dt="2025-11-21T11:24:29.483" v="267"/>
        <pc:sldMkLst>
          <pc:docMk/>
          <pc:sldMk cId="4083476863" sldId="330"/>
        </pc:sldMkLst>
        <pc:spChg chg="mod">
          <ac:chgData name="N Twelves" userId="S::ntwelves@thekings.devon.sch.uk::e14996f5-f25f-4a94-b182-3a46f5859ba3" providerId="AD" clId="Web-{2EB55908-FFDB-F7DB-2D7C-E3DE9FAD99C7}" dt="2025-11-21T11:24:08.105" v="265" actId="20577"/>
          <ac:spMkLst>
            <pc:docMk/>
            <pc:sldMk cId="4083476863" sldId="330"/>
            <ac:spMk id="2" creationId="{00000000-0000-0000-0000-000000000000}"/>
          </ac:spMkLst>
        </pc:spChg>
        <pc:graphicFrameChg chg="mod modGraphic">
          <ac:chgData name="N Twelves" userId="S::ntwelves@thekings.devon.sch.uk::e14996f5-f25f-4a94-b182-3a46f5859ba3" providerId="AD" clId="Web-{2EB55908-FFDB-F7DB-2D7C-E3DE9FAD99C7}" dt="2025-11-21T11:24:29.483" v="267"/>
          <ac:graphicFrameMkLst>
            <pc:docMk/>
            <pc:sldMk cId="4083476863" sldId="330"/>
            <ac:graphicFrameMk id="4" creationId="{8F2D0717-4C68-4975-889A-60DC30BE4595}"/>
          </ac:graphicFrameMkLst>
        </pc:graphicFrameChg>
      </pc:sldChg>
      <pc:sldChg chg="modSp ord">
        <pc:chgData name="N Twelves" userId="S::ntwelves@thekings.devon.sch.uk::e14996f5-f25f-4a94-b182-3a46f5859ba3" providerId="AD" clId="Web-{2EB55908-FFDB-F7DB-2D7C-E3DE9FAD99C7}" dt="2025-11-21T11:23:40.227" v="248"/>
        <pc:sldMkLst>
          <pc:docMk/>
          <pc:sldMk cId="1724639600" sldId="332"/>
        </pc:sldMkLst>
        <pc:spChg chg="mod">
          <ac:chgData name="N Twelves" userId="S::ntwelves@thekings.devon.sch.uk::e14996f5-f25f-4a94-b182-3a46f5859ba3" providerId="AD" clId="Web-{2EB55908-FFDB-F7DB-2D7C-E3DE9FAD99C7}" dt="2025-11-21T11:19:48.668" v="173" actId="20577"/>
          <ac:spMkLst>
            <pc:docMk/>
            <pc:sldMk cId="1724639600" sldId="332"/>
            <ac:spMk id="13" creationId="{00000000-0000-0000-0000-000000000000}"/>
          </ac:spMkLst>
        </pc:spChg>
      </pc:sldChg>
      <pc:sldChg chg="ord">
        <pc:chgData name="N Twelves" userId="S::ntwelves@thekings.devon.sch.uk::e14996f5-f25f-4a94-b182-3a46f5859ba3" providerId="AD" clId="Web-{2EB55908-FFDB-F7DB-2D7C-E3DE9FAD99C7}" dt="2025-11-21T11:23:40.227" v="243"/>
        <pc:sldMkLst>
          <pc:docMk/>
          <pc:sldMk cId="467142844" sldId="337"/>
        </pc:sldMkLst>
      </pc:sldChg>
      <pc:sldChg chg="modSp ord">
        <pc:chgData name="N Twelves" userId="S::ntwelves@thekings.devon.sch.uk::e14996f5-f25f-4a94-b182-3a46f5859ba3" providerId="AD" clId="Web-{2EB55908-FFDB-F7DB-2D7C-E3DE9FAD99C7}" dt="2025-11-21T11:43:17.655" v="832" actId="20577"/>
        <pc:sldMkLst>
          <pc:docMk/>
          <pc:sldMk cId="3989568554" sldId="338"/>
        </pc:sldMkLst>
        <pc:spChg chg="mod">
          <ac:chgData name="N Twelves" userId="S::ntwelves@thekings.devon.sch.uk::e14996f5-f25f-4a94-b182-3a46f5859ba3" providerId="AD" clId="Web-{2EB55908-FFDB-F7DB-2D7C-E3DE9FAD99C7}" dt="2025-11-21T11:43:17.655" v="832" actId="20577"/>
          <ac:spMkLst>
            <pc:docMk/>
            <pc:sldMk cId="3989568554" sldId="338"/>
            <ac:spMk id="2" creationId="{00000000-0000-0000-0000-000000000000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38:25.010" v="756" actId="20577"/>
          <ac:spMkLst>
            <pc:docMk/>
            <pc:sldMk cId="3989568554" sldId="338"/>
            <ac:spMk id="3" creationId="{00000000-0000-0000-0000-000000000000}"/>
          </ac:spMkLst>
        </pc:spChg>
      </pc:sldChg>
      <pc:sldChg chg="modSp ord">
        <pc:chgData name="N Twelves" userId="S::ntwelves@thekings.devon.sch.uk::e14996f5-f25f-4a94-b182-3a46f5859ba3" providerId="AD" clId="Web-{2EB55908-FFDB-F7DB-2D7C-E3DE9FAD99C7}" dt="2025-11-21T11:37:44.973" v="732" actId="14100"/>
        <pc:sldMkLst>
          <pc:docMk/>
          <pc:sldMk cId="2586711791" sldId="339"/>
        </pc:sldMkLst>
        <pc:spChg chg="mod">
          <ac:chgData name="N Twelves" userId="S::ntwelves@thekings.devon.sch.uk::e14996f5-f25f-4a94-b182-3a46f5859ba3" providerId="AD" clId="Web-{2EB55908-FFDB-F7DB-2D7C-E3DE9FAD99C7}" dt="2025-11-21T11:28:32.766" v="320" actId="20577"/>
          <ac:spMkLst>
            <pc:docMk/>
            <pc:sldMk cId="2586711791" sldId="339"/>
            <ac:spMk id="2" creationId="{00000000-0000-0000-0000-000000000000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37:31.395" v="727" actId="20577"/>
          <ac:spMkLst>
            <pc:docMk/>
            <pc:sldMk cId="2586711791" sldId="339"/>
            <ac:spMk id="3" creationId="{00000000-0000-0000-0000-000000000000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37:40.473" v="730" actId="1076"/>
          <ac:spMkLst>
            <pc:docMk/>
            <pc:sldMk cId="2586711791" sldId="339"/>
            <ac:spMk id="4" creationId="{118040CD-90BF-4B78-A89D-479DF7682F54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37:42.645" v="731" actId="1076"/>
          <ac:spMkLst>
            <pc:docMk/>
            <pc:sldMk cId="2586711791" sldId="339"/>
            <ac:spMk id="6" creationId="{6DDC9515-8D33-4521-8632-E916B72A25B4}"/>
          </ac:spMkLst>
        </pc:spChg>
        <pc:picChg chg="mod">
          <ac:chgData name="N Twelves" userId="S::ntwelves@thekings.devon.sch.uk::e14996f5-f25f-4a94-b182-3a46f5859ba3" providerId="AD" clId="Web-{2EB55908-FFDB-F7DB-2D7C-E3DE9FAD99C7}" dt="2025-11-21T11:37:44.973" v="732" actId="14100"/>
          <ac:picMkLst>
            <pc:docMk/>
            <pc:sldMk cId="2586711791" sldId="339"/>
            <ac:picMk id="14" creationId="{00000000-0000-0000-0000-000000000000}"/>
          </ac:picMkLst>
        </pc:picChg>
      </pc:sldChg>
      <pc:sldChg chg="modSp ord">
        <pc:chgData name="N Twelves" userId="S::ntwelves@thekings.devon.sch.uk::e14996f5-f25f-4a94-b182-3a46f5859ba3" providerId="AD" clId="Web-{2EB55908-FFDB-F7DB-2D7C-E3DE9FAD99C7}" dt="2025-11-21T11:42:45.168" v="819" actId="20577"/>
        <pc:sldMkLst>
          <pc:docMk/>
          <pc:sldMk cId="2796579181" sldId="340"/>
        </pc:sldMkLst>
        <pc:spChg chg="mod">
          <ac:chgData name="N Twelves" userId="S::ntwelves@thekings.devon.sch.uk::e14996f5-f25f-4a94-b182-3a46f5859ba3" providerId="AD" clId="Web-{2EB55908-FFDB-F7DB-2D7C-E3DE9FAD99C7}" dt="2025-11-21T11:42:45.168" v="819" actId="20577"/>
          <ac:spMkLst>
            <pc:docMk/>
            <pc:sldMk cId="2796579181" sldId="340"/>
            <ac:spMk id="2" creationId="{00000000-0000-0000-0000-000000000000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42:31.182" v="810" actId="20577"/>
          <ac:spMkLst>
            <pc:docMk/>
            <pc:sldMk cId="2796579181" sldId="340"/>
            <ac:spMk id="3" creationId="{00000000-0000-0000-0000-000000000000}"/>
          </ac:spMkLst>
        </pc:spChg>
        <pc:picChg chg="mod">
          <ac:chgData name="N Twelves" userId="S::ntwelves@thekings.devon.sch.uk::e14996f5-f25f-4a94-b182-3a46f5859ba3" providerId="AD" clId="Web-{2EB55908-FFDB-F7DB-2D7C-E3DE9FAD99C7}" dt="2025-11-21T11:42:36.807" v="811" actId="1076"/>
          <ac:picMkLst>
            <pc:docMk/>
            <pc:sldMk cId="2796579181" sldId="340"/>
            <ac:picMk id="13" creationId="{00000000-0000-0000-0000-000000000000}"/>
          </ac:picMkLst>
        </pc:picChg>
      </pc:sldChg>
      <pc:sldChg chg="ord">
        <pc:chgData name="N Twelves" userId="S::ntwelves@thekings.devon.sch.uk::e14996f5-f25f-4a94-b182-3a46f5859ba3" providerId="AD" clId="Web-{2EB55908-FFDB-F7DB-2D7C-E3DE9FAD99C7}" dt="2025-11-21T11:23:40.227" v="255"/>
        <pc:sldMkLst>
          <pc:docMk/>
          <pc:sldMk cId="1875497126" sldId="341"/>
        </pc:sldMkLst>
      </pc:sldChg>
      <pc:sldChg chg="modSp ord">
        <pc:chgData name="N Twelves" userId="S::ntwelves@thekings.devon.sch.uk::e14996f5-f25f-4a94-b182-3a46f5859ba3" providerId="AD" clId="Web-{2EB55908-FFDB-F7DB-2D7C-E3DE9FAD99C7}" dt="2025-11-21T11:38:18.228" v="754" actId="20577"/>
        <pc:sldMkLst>
          <pc:docMk/>
          <pc:sldMk cId="3159691659" sldId="343"/>
        </pc:sldMkLst>
        <pc:spChg chg="mod">
          <ac:chgData name="N Twelves" userId="S::ntwelves@thekings.devon.sch.uk::e14996f5-f25f-4a94-b182-3a46f5859ba3" providerId="AD" clId="Web-{2EB55908-FFDB-F7DB-2D7C-E3DE9FAD99C7}" dt="2025-11-21T11:38:18.228" v="754" actId="20577"/>
          <ac:spMkLst>
            <pc:docMk/>
            <pc:sldMk cId="3159691659" sldId="343"/>
            <ac:spMk id="3" creationId="{00000000-0000-0000-0000-000000000000}"/>
          </ac:spMkLst>
        </pc:spChg>
      </pc:sldChg>
      <pc:sldChg chg="modSp ord">
        <pc:chgData name="N Twelves" userId="S::ntwelves@thekings.devon.sch.uk::e14996f5-f25f-4a94-b182-3a46f5859ba3" providerId="AD" clId="Web-{2EB55908-FFDB-F7DB-2D7C-E3DE9FAD99C7}" dt="2025-11-21T11:23:40.227" v="257"/>
        <pc:sldMkLst>
          <pc:docMk/>
          <pc:sldMk cId="4040948508" sldId="344"/>
        </pc:sldMkLst>
        <pc:spChg chg="mod">
          <ac:chgData name="N Twelves" userId="S::ntwelves@thekings.devon.sch.uk::e14996f5-f25f-4a94-b182-3a46f5859ba3" providerId="AD" clId="Web-{2EB55908-FFDB-F7DB-2D7C-E3DE9FAD99C7}" dt="2025-11-21T11:13:59.985" v="1" actId="20577"/>
          <ac:spMkLst>
            <pc:docMk/>
            <pc:sldMk cId="4040948508" sldId="344"/>
            <ac:spMk id="13" creationId="{00000000-0000-0000-0000-000000000000}"/>
          </ac:spMkLst>
        </pc:spChg>
        <pc:graphicFrameChg chg="mod modGraphic">
          <ac:chgData name="N Twelves" userId="S::ntwelves@thekings.devon.sch.uk::e14996f5-f25f-4a94-b182-3a46f5859ba3" providerId="AD" clId="Web-{2EB55908-FFDB-F7DB-2D7C-E3DE9FAD99C7}" dt="2025-11-21T11:14:19.001" v="17"/>
          <ac:graphicFrameMkLst>
            <pc:docMk/>
            <pc:sldMk cId="4040948508" sldId="344"/>
            <ac:graphicFrameMk id="3" creationId="{00000000-0000-0000-0000-000000000000}"/>
          </ac:graphicFrameMkLst>
        </pc:graphicFrameChg>
      </pc:sldChg>
      <pc:sldChg chg="ord">
        <pc:chgData name="N Twelves" userId="S::ntwelves@thekings.devon.sch.uk::e14996f5-f25f-4a94-b182-3a46f5859ba3" providerId="AD" clId="Web-{2EB55908-FFDB-F7DB-2D7C-E3DE9FAD99C7}" dt="2025-11-21T11:23:40.227" v="238"/>
        <pc:sldMkLst>
          <pc:docMk/>
          <pc:sldMk cId="4046958119" sldId="350"/>
        </pc:sldMkLst>
      </pc:sldChg>
      <pc:sldChg chg="ord">
        <pc:chgData name="N Twelves" userId="S::ntwelves@thekings.devon.sch.uk::e14996f5-f25f-4a94-b182-3a46f5859ba3" providerId="AD" clId="Web-{2EB55908-FFDB-F7DB-2D7C-E3DE9FAD99C7}" dt="2025-11-21T11:23:40.227" v="242"/>
        <pc:sldMkLst>
          <pc:docMk/>
          <pc:sldMk cId="1055476996" sldId="353"/>
        </pc:sldMkLst>
      </pc:sldChg>
      <pc:sldChg chg="ord">
        <pc:chgData name="N Twelves" userId="S::ntwelves@thekings.devon.sch.uk::e14996f5-f25f-4a94-b182-3a46f5859ba3" providerId="AD" clId="Web-{2EB55908-FFDB-F7DB-2D7C-E3DE9FAD99C7}" dt="2025-11-21T11:23:40.227" v="239"/>
        <pc:sldMkLst>
          <pc:docMk/>
          <pc:sldMk cId="1654491773" sldId="354"/>
        </pc:sldMkLst>
      </pc:sldChg>
      <pc:sldChg chg="ord">
        <pc:chgData name="N Twelves" userId="S::ntwelves@thekings.devon.sch.uk::e14996f5-f25f-4a94-b182-3a46f5859ba3" providerId="AD" clId="Web-{2EB55908-FFDB-F7DB-2D7C-E3DE9FAD99C7}" dt="2025-11-21T11:23:40.227" v="258"/>
        <pc:sldMkLst>
          <pc:docMk/>
          <pc:sldMk cId="3661047410" sldId="355"/>
        </pc:sldMkLst>
      </pc:sldChg>
      <pc:sldChg chg="ord">
        <pc:chgData name="N Twelves" userId="S::ntwelves@thekings.devon.sch.uk::e14996f5-f25f-4a94-b182-3a46f5859ba3" providerId="AD" clId="Web-{2EB55908-FFDB-F7DB-2D7C-E3DE9FAD99C7}" dt="2025-11-21T11:23:40.227" v="241"/>
        <pc:sldMkLst>
          <pc:docMk/>
          <pc:sldMk cId="2467494640" sldId="356"/>
        </pc:sldMkLst>
      </pc:sldChg>
      <pc:sldChg chg="ord">
        <pc:chgData name="N Twelves" userId="S::ntwelves@thekings.devon.sch.uk::e14996f5-f25f-4a94-b182-3a46f5859ba3" providerId="AD" clId="Web-{2EB55908-FFDB-F7DB-2D7C-E3DE9FAD99C7}" dt="2025-11-21T11:23:40.227" v="240"/>
        <pc:sldMkLst>
          <pc:docMk/>
          <pc:sldMk cId="3123733115" sldId="357"/>
        </pc:sldMkLst>
      </pc:sldChg>
      <pc:sldChg chg="modSp ord">
        <pc:chgData name="N Twelves" userId="S::ntwelves@thekings.devon.sch.uk::e14996f5-f25f-4a94-b182-3a46f5859ba3" providerId="AD" clId="Web-{2EB55908-FFDB-F7DB-2D7C-E3DE9FAD99C7}" dt="2025-11-21T11:23:40.227" v="253"/>
        <pc:sldMkLst>
          <pc:docMk/>
          <pc:sldMk cId="3157072767" sldId="359"/>
        </pc:sldMkLst>
        <pc:graphicFrameChg chg="mod modGraphic">
          <ac:chgData name="N Twelves" userId="S::ntwelves@thekings.devon.sch.uk::e14996f5-f25f-4a94-b182-3a46f5859ba3" providerId="AD" clId="Web-{2EB55908-FFDB-F7DB-2D7C-E3DE9FAD99C7}" dt="2025-11-21T11:16:58.366" v="80"/>
          <ac:graphicFrameMkLst>
            <pc:docMk/>
            <pc:sldMk cId="3157072767" sldId="359"/>
            <ac:graphicFrameMk id="4" creationId="{164F35C2-CB36-1252-7A8F-F511B0987109}"/>
          </ac:graphicFrameMkLst>
        </pc:graphicFrameChg>
      </pc:sldChg>
      <pc:sldChg chg="ord">
        <pc:chgData name="N Twelves" userId="S::ntwelves@thekings.devon.sch.uk::e14996f5-f25f-4a94-b182-3a46f5859ba3" providerId="AD" clId="Web-{2EB55908-FFDB-F7DB-2D7C-E3DE9FAD99C7}" dt="2025-11-21T11:23:40.227" v="254"/>
        <pc:sldMkLst>
          <pc:docMk/>
          <pc:sldMk cId="3048645255" sldId="361"/>
        </pc:sldMkLst>
      </pc:sldChg>
      <pc:sldChg chg="modSp ord">
        <pc:chgData name="N Twelves" userId="S::ntwelves@thekings.devon.sch.uk::e14996f5-f25f-4a94-b182-3a46f5859ba3" providerId="AD" clId="Web-{2EB55908-FFDB-F7DB-2D7C-E3DE9FAD99C7}" dt="2025-11-21T11:23:40.227" v="252"/>
        <pc:sldMkLst>
          <pc:docMk/>
          <pc:sldMk cId="1749430307" sldId="363"/>
        </pc:sldMkLst>
        <pc:spChg chg="mod">
          <ac:chgData name="N Twelves" userId="S::ntwelves@thekings.devon.sch.uk::e14996f5-f25f-4a94-b182-3a46f5859ba3" providerId="AD" clId="Web-{2EB55908-FFDB-F7DB-2D7C-E3DE9FAD99C7}" dt="2025-11-21T11:17:31.711" v="91" actId="20577"/>
          <ac:spMkLst>
            <pc:docMk/>
            <pc:sldMk cId="1749430307" sldId="363"/>
            <ac:spMk id="3" creationId="{7AB87CE2-F2E9-886B-602B-37E09CF5165E}"/>
          </ac:spMkLst>
        </pc:spChg>
      </pc:sldChg>
      <pc:sldChg chg="ord">
        <pc:chgData name="N Twelves" userId="S::ntwelves@thekings.devon.sch.uk::e14996f5-f25f-4a94-b182-3a46f5859ba3" providerId="AD" clId="Web-{2EB55908-FFDB-F7DB-2D7C-E3DE9FAD99C7}" dt="2025-11-21T11:23:40.227" v="237"/>
        <pc:sldMkLst>
          <pc:docMk/>
          <pc:sldMk cId="2466998917" sldId="364"/>
        </pc:sldMkLst>
      </pc:sldChg>
      <pc:sldChg chg="modSp ord">
        <pc:chgData name="N Twelves" userId="S::ntwelves@thekings.devon.sch.uk::e14996f5-f25f-4a94-b182-3a46f5859ba3" providerId="AD" clId="Web-{2EB55908-FFDB-F7DB-2D7C-E3DE9FAD99C7}" dt="2025-11-21T11:39:33.850" v="791" actId="20577"/>
        <pc:sldMkLst>
          <pc:docMk/>
          <pc:sldMk cId="1085288304" sldId="365"/>
        </pc:sldMkLst>
        <pc:spChg chg="mod">
          <ac:chgData name="N Twelves" userId="S::ntwelves@thekings.devon.sch.uk::e14996f5-f25f-4a94-b182-3a46f5859ba3" providerId="AD" clId="Web-{2EB55908-FFDB-F7DB-2D7C-E3DE9FAD99C7}" dt="2025-11-21T11:39:33.850" v="791" actId="20577"/>
          <ac:spMkLst>
            <pc:docMk/>
            <pc:sldMk cId="1085288304" sldId="365"/>
            <ac:spMk id="2" creationId="{C8872596-85A2-5145-A984-0D858FA4AFC3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38:48.530" v="762" actId="20577"/>
          <ac:spMkLst>
            <pc:docMk/>
            <pc:sldMk cId="1085288304" sldId="365"/>
            <ac:spMk id="5" creationId="{494DAA42-9269-93F3-05D1-05D2DAC241A8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39:21.379" v="787" actId="20577"/>
          <ac:spMkLst>
            <pc:docMk/>
            <pc:sldMk cId="1085288304" sldId="365"/>
            <ac:spMk id="6" creationId="{F0C2C765-F5F9-0976-9D8A-3615FA5A9F28}"/>
          </ac:spMkLst>
        </pc:spChg>
      </pc:sldChg>
      <pc:sldChg chg="ord">
        <pc:chgData name="N Twelves" userId="S::ntwelves@thekings.devon.sch.uk::e14996f5-f25f-4a94-b182-3a46f5859ba3" providerId="AD" clId="Web-{2EB55908-FFDB-F7DB-2D7C-E3DE9FAD99C7}" dt="2025-11-21T11:23:40.227" v="250"/>
        <pc:sldMkLst>
          <pc:docMk/>
          <pc:sldMk cId="2018117686" sldId="366"/>
        </pc:sldMkLst>
      </pc:sldChg>
      <pc:sldChg chg="modSp add replId">
        <pc:chgData name="N Twelves" userId="S::ntwelves@thekings.devon.sch.uk::e14996f5-f25f-4a94-b182-3a46f5859ba3" providerId="AD" clId="Web-{2EB55908-FFDB-F7DB-2D7C-E3DE9FAD99C7}" dt="2025-11-21T11:43:07.263" v="831" actId="20577"/>
        <pc:sldMkLst>
          <pc:docMk/>
          <pc:sldMk cId="1145126234" sldId="367"/>
        </pc:sldMkLst>
        <pc:spChg chg="mod">
          <ac:chgData name="N Twelves" userId="S::ntwelves@thekings.devon.sch.uk::e14996f5-f25f-4a94-b182-3a46f5859ba3" providerId="AD" clId="Web-{2EB55908-FFDB-F7DB-2D7C-E3DE9FAD99C7}" dt="2025-11-21T11:43:07.263" v="831" actId="20577"/>
          <ac:spMkLst>
            <pc:docMk/>
            <pc:sldMk cId="1145126234" sldId="367"/>
            <ac:spMk id="2" creationId="{5E6E7573-5B38-EFE5-4092-F86F347BCD07}"/>
          </ac:spMkLst>
        </pc:spChg>
        <pc:spChg chg="mod">
          <ac:chgData name="N Twelves" userId="S::ntwelves@thekings.devon.sch.uk::e14996f5-f25f-4a94-b182-3a46f5859ba3" providerId="AD" clId="Web-{2EB55908-FFDB-F7DB-2D7C-E3DE9FAD99C7}" dt="2025-11-21T11:42:56.715" v="825" actId="20577"/>
          <ac:spMkLst>
            <pc:docMk/>
            <pc:sldMk cId="1145126234" sldId="367"/>
            <ac:spMk id="3" creationId="{96C5732C-C184-413A-BC69-0A03F773A0DF}"/>
          </ac:spMkLst>
        </pc:spChg>
      </pc:sldChg>
    </pc:docChg>
  </pc:docChgLst>
  <pc:docChgLst>
    <pc:chgData name="N Twelves" userId="S::ntwelves@thekings.devon.sch.uk::e14996f5-f25f-4a94-b182-3a46f5859ba3" providerId="AD" clId="Web-{91FE2C4B-D3D8-2284-07A6-A7F1A2AA9A0F}"/>
    <pc:docChg chg="addSld delSld modSld">
      <pc:chgData name="N Twelves" userId="S::ntwelves@thekings.devon.sch.uk::e14996f5-f25f-4a94-b182-3a46f5859ba3" providerId="AD" clId="Web-{91FE2C4B-D3D8-2284-07A6-A7F1A2AA9A0F}" dt="2025-12-03T10:31:05.999" v="240" actId="20577"/>
      <pc:docMkLst>
        <pc:docMk/>
      </pc:docMkLst>
      <pc:sldChg chg="modSp">
        <pc:chgData name="N Twelves" userId="S::ntwelves@thekings.devon.sch.uk::e14996f5-f25f-4a94-b182-3a46f5859ba3" providerId="AD" clId="Web-{91FE2C4B-D3D8-2284-07A6-A7F1A2AA9A0F}" dt="2025-12-03T10:24:38.402" v="72" actId="20577"/>
        <pc:sldMkLst>
          <pc:docMk/>
          <pc:sldMk cId="2272294769" sldId="327"/>
        </pc:sldMkLst>
        <pc:spChg chg="mod">
          <ac:chgData name="N Twelves" userId="S::ntwelves@thekings.devon.sch.uk::e14996f5-f25f-4a94-b182-3a46f5859ba3" providerId="AD" clId="Web-{91FE2C4B-D3D8-2284-07A6-A7F1A2AA9A0F}" dt="2025-12-03T10:24:38.402" v="72" actId="20577"/>
          <ac:spMkLst>
            <pc:docMk/>
            <pc:sldMk cId="2272294769" sldId="327"/>
            <ac:spMk id="14" creationId="{00000000-0000-0000-0000-000000000000}"/>
          </ac:spMkLst>
        </pc:spChg>
      </pc:sldChg>
      <pc:sldChg chg="modSp">
        <pc:chgData name="N Twelves" userId="S::ntwelves@thekings.devon.sch.uk::e14996f5-f25f-4a94-b182-3a46f5859ba3" providerId="AD" clId="Web-{91FE2C4B-D3D8-2284-07A6-A7F1A2AA9A0F}" dt="2025-12-03T10:25:05.465" v="78" actId="20577"/>
        <pc:sldMkLst>
          <pc:docMk/>
          <pc:sldMk cId="1724639600" sldId="332"/>
        </pc:sldMkLst>
        <pc:spChg chg="mod">
          <ac:chgData name="N Twelves" userId="S::ntwelves@thekings.devon.sch.uk::e14996f5-f25f-4a94-b182-3a46f5859ba3" providerId="AD" clId="Web-{91FE2C4B-D3D8-2284-07A6-A7F1A2AA9A0F}" dt="2025-12-03T10:25:05.465" v="78" actId="20577"/>
          <ac:spMkLst>
            <pc:docMk/>
            <pc:sldMk cId="1724639600" sldId="332"/>
            <ac:spMk id="4" creationId="{00000000-0000-0000-0000-000000000000}"/>
          </ac:spMkLst>
        </pc:spChg>
      </pc:sldChg>
      <pc:sldChg chg="modSp">
        <pc:chgData name="N Twelves" userId="S::ntwelves@thekings.devon.sch.uk::e14996f5-f25f-4a94-b182-3a46f5859ba3" providerId="AD" clId="Web-{91FE2C4B-D3D8-2284-07A6-A7F1A2AA9A0F}" dt="2025-12-03T10:28:21.211" v="170" actId="20577"/>
        <pc:sldMkLst>
          <pc:docMk/>
          <pc:sldMk cId="467142844" sldId="337"/>
        </pc:sldMkLst>
        <pc:spChg chg="mod">
          <ac:chgData name="N Twelves" userId="S::ntwelves@thekings.devon.sch.uk::e14996f5-f25f-4a94-b182-3a46f5859ba3" providerId="AD" clId="Web-{91FE2C4B-D3D8-2284-07A6-A7F1A2AA9A0F}" dt="2025-12-03T10:28:21.211" v="170" actId="20577"/>
          <ac:spMkLst>
            <pc:docMk/>
            <pc:sldMk cId="467142844" sldId="337"/>
            <ac:spMk id="14" creationId="{00000000-0000-0000-0000-000000000000}"/>
          </ac:spMkLst>
        </pc:spChg>
      </pc:sldChg>
      <pc:sldChg chg="addSp delSp modSp delAnim">
        <pc:chgData name="N Twelves" userId="S::ntwelves@thekings.devon.sch.uk::e14996f5-f25f-4a94-b182-3a46f5859ba3" providerId="AD" clId="Web-{91FE2C4B-D3D8-2284-07A6-A7F1A2AA9A0F}" dt="2025-12-03T10:22:53.510" v="11"/>
        <pc:sldMkLst>
          <pc:docMk/>
          <pc:sldMk cId="1875497126" sldId="341"/>
        </pc:sldMkLst>
        <pc:grpChg chg="add">
          <ac:chgData name="N Twelves" userId="S::ntwelves@thekings.devon.sch.uk::e14996f5-f25f-4a94-b182-3a46f5859ba3" providerId="AD" clId="Web-{91FE2C4B-D3D8-2284-07A6-A7F1A2AA9A0F}" dt="2025-12-03T10:22:06.744" v="7"/>
          <ac:grpSpMkLst>
            <pc:docMk/>
            <pc:sldMk cId="1875497126" sldId="341"/>
            <ac:grpSpMk id="6" creationId="{CD497D31-6EFB-39CC-AD59-F623EF8DAD49}"/>
          </ac:grpSpMkLst>
        </pc:grpChg>
        <pc:grpChg chg="add">
          <ac:chgData name="N Twelves" userId="S::ntwelves@thekings.devon.sch.uk::e14996f5-f25f-4a94-b182-3a46f5859ba3" providerId="AD" clId="Web-{91FE2C4B-D3D8-2284-07A6-A7F1A2AA9A0F}" dt="2025-12-03T10:22:53.510" v="11"/>
          <ac:grpSpMkLst>
            <pc:docMk/>
            <pc:sldMk cId="1875497126" sldId="341"/>
            <ac:grpSpMk id="9" creationId="{B70E4BAE-D85A-E19A-8D34-AC5183D2E022}"/>
          </ac:grpSpMkLst>
        </pc:grpChg>
        <pc:picChg chg="add mod ord">
          <ac:chgData name="N Twelves" userId="S::ntwelves@thekings.devon.sch.uk::e14996f5-f25f-4a94-b182-3a46f5859ba3" providerId="AD" clId="Web-{91FE2C4B-D3D8-2284-07A6-A7F1A2AA9A0F}" dt="2025-12-03T10:22:00.588" v="6"/>
          <ac:picMkLst>
            <pc:docMk/>
            <pc:sldMk cId="1875497126" sldId="341"/>
            <ac:picMk id="5" creationId="{D34E5CB8-B906-F6BD-FD01-F76689FF33D5}"/>
          </ac:picMkLst>
        </pc:picChg>
        <pc:picChg chg="add mod ord">
          <ac:chgData name="N Twelves" userId="S::ntwelves@thekings.devon.sch.uk::e14996f5-f25f-4a94-b182-3a46f5859ba3" providerId="AD" clId="Web-{91FE2C4B-D3D8-2284-07A6-A7F1A2AA9A0F}" dt="2025-12-03T10:22:49.573" v="10"/>
          <ac:picMkLst>
            <pc:docMk/>
            <pc:sldMk cId="1875497126" sldId="341"/>
            <ac:picMk id="8" creationId="{AA6BB431-F5A1-BDAD-96C3-A2E14044C519}"/>
          </ac:picMkLst>
        </pc:picChg>
      </pc:sldChg>
      <pc:sldChg chg="modSp">
        <pc:chgData name="N Twelves" userId="S::ntwelves@thekings.devon.sch.uk::e14996f5-f25f-4a94-b182-3a46f5859ba3" providerId="AD" clId="Web-{91FE2C4B-D3D8-2284-07A6-A7F1A2AA9A0F}" dt="2025-12-03T10:31:05.999" v="240" actId="20577"/>
        <pc:sldMkLst>
          <pc:docMk/>
          <pc:sldMk cId="4046958119" sldId="350"/>
        </pc:sldMkLst>
        <pc:spChg chg="mod">
          <ac:chgData name="N Twelves" userId="S::ntwelves@thekings.devon.sch.uk::e14996f5-f25f-4a94-b182-3a46f5859ba3" providerId="AD" clId="Web-{91FE2C4B-D3D8-2284-07A6-A7F1A2AA9A0F}" dt="2025-12-03T10:31:05.999" v="240" actId="20577"/>
          <ac:spMkLst>
            <pc:docMk/>
            <pc:sldMk cId="4046958119" sldId="350"/>
            <ac:spMk id="2" creationId="{00000000-0000-0000-0000-000000000000}"/>
          </ac:spMkLst>
        </pc:spChg>
      </pc:sldChg>
      <pc:sldChg chg="modSp">
        <pc:chgData name="N Twelves" userId="S::ntwelves@thekings.devon.sch.uk::e14996f5-f25f-4a94-b182-3a46f5859ba3" providerId="AD" clId="Web-{91FE2C4B-D3D8-2284-07A6-A7F1A2AA9A0F}" dt="2025-12-03T10:29:41.653" v="204" actId="20577"/>
        <pc:sldMkLst>
          <pc:docMk/>
          <pc:sldMk cId="1055476996" sldId="353"/>
        </pc:sldMkLst>
        <pc:spChg chg="mod">
          <ac:chgData name="N Twelves" userId="S::ntwelves@thekings.devon.sch.uk::e14996f5-f25f-4a94-b182-3a46f5859ba3" providerId="AD" clId="Web-{91FE2C4B-D3D8-2284-07A6-A7F1A2AA9A0F}" dt="2025-12-03T10:29:41.653" v="204" actId="20577"/>
          <ac:spMkLst>
            <pc:docMk/>
            <pc:sldMk cId="1055476996" sldId="353"/>
            <ac:spMk id="4" creationId="{896A2C10-E034-4D86-AD7F-EAD4DE2C7BF1}"/>
          </ac:spMkLst>
        </pc:spChg>
      </pc:sldChg>
      <pc:sldChg chg="modSp">
        <pc:chgData name="N Twelves" userId="S::ntwelves@thekings.devon.sch.uk::e14996f5-f25f-4a94-b182-3a46f5859ba3" providerId="AD" clId="Web-{91FE2C4B-D3D8-2284-07A6-A7F1A2AA9A0F}" dt="2025-12-03T10:30:54.843" v="232" actId="20577"/>
        <pc:sldMkLst>
          <pc:docMk/>
          <pc:sldMk cId="1654491773" sldId="354"/>
        </pc:sldMkLst>
        <pc:spChg chg="mod">
          <ac:chgData name="N Twelves" userId="S::ntwelves@thekings.devon.sch.uk::e14996f5-f25f-4a94-b182-3a46f5859ba3" providerId="AD" clId="Web-{91FE2C4B-D3D8-2284-07A6-A7F1A2AA9A0F}" dt="2025-12-03T10:30:54.843" v="232" actId="20577"/>
          <ac:spMkLst>
            <pc:docMk/>
            <pc:sldMk cId="1654491773" sldId="354"/>
            <ac:spMk id="3" creationId="{CB93B5FB-CEA2-43F8-BF27-FAC977AAAC7C}"/>
          </ac:spMkLst>
        </pc:spChg>
        <pc:spChg chg="mod">
          <ac:chgData name="N Twelves" userId="S::ntwelves@thekings.devon.sch.uk::e14996f5-f25f-4a94-b182-3a46f5859ba3" providerId="AD" clId="Web-{91FE2C4B-D3D8-2284-07A6-A7F1A2AA9A0F}" dt="2025-12-03T10:30:35.451" v="228" actId="1076"/>
          <ac:spMkLst>
            <pc:docMk/>
            <pc:sldMk cId="1654491773" sldId="354"/>
            <ac:spMk id="4" creationId="{70EE2428-45C3-4E1E-B0B8-1EDDF3366A9A}"/>
          </ac:spMkLst>
        </pc:spChg>
      </pc:sldChg>
      <pc:sldChg chg="delSp add del delAnim">
        <pc:chgData name="N Twelves" userId="S::ntwelves@thekings.devon.sch.uk::e14996f5-f25f-4a94-b182-3a46f5859ba3" providerId="AD" clId="Web-{91FE2C4B-D3D8-2284-07A6-A7F1A2AA9A0F}" dt="2025-12-03T10:23:23.151" v="33"/>
        <pc:sldMkLst>
          <pc:docMk/>
          <pc:sldMk cId="3157072767" sldId="359"/>
        </pc:sldMkLst>
      </pc:sldChg>
      <pc:sldChg chg="addSp delSp addAnim delAnim">
        <pc:chgData name="N Twelves" userId="S::ntwelves@thekings.devon.sch.uk::e14996f5-f25f-4a94-b182-3a46f5859ba3" providerId="AD" clId="Web-{91FE2C4B-D3D8-2284-07A6-A7F1A2AA9A0F}" dt="2025-12-03T10:23:15.870" v="23"/>
        <pc:sldMkLst>
          <pc:docMk/>
          <pc:sldMk cId="3048645255" sldId="361"/>
        </pc:sldMkLst>
      </pc:sldChg>
      <pc:sldChg chg="modSp">
        <pc:chgData name="N Twelves" userId="S::ntwelves@thekings.devon.sch.uk::e14996f5-f25f-4a94-b182-3a46f5859ba3" providerId="AD" clId="Web-{91FE2C4B-D3D8-2284-07A6-A7F1A2AA9A0F}" dt="2025-12-03T10:23:52.245" v="48" actId="20577"/>
        <pc:sldMkLst>
          <pc:docMk/>
          <pc:sldMk cId="1749430307" sldId="363"/>
        </pc:sldMkLst>
        <pc:spChg chg="mod">
          <ac:chgData name="N Twelves" userId="S::ntwelves@thekings.devon.sch.uk::e14996f5-f25f-4a94-b182-3a46f5859ba3" providerId="AD" clId="Web-{91FE2C4B-D3D8-2284-07A6-A7F1A2AA9A0F}" dt="2025-12-03T10:23:52.245" v="48" actId="20577"/>
          <ac:spMkLst>
            <pc:docMk/>
            <pc:sldMk cId="1749430307" sldId="363"/>
            <ac:spMk id="3" creationId="{7AB87CE2-F2E9-886B-602B-37E09CF5165E}"/>
          </ac:spMkLst>
        </pc:spChg>
      </pc:sldChg>
      <pc:sldChg chg="modSp">
        <pc:chgData name="N Twelves" userId="S::ntwelves@thekings.devon.sch.uk::e14996f5-f25f-4a94-b182-3a46f5859ba3" providerId="AD" clId="Web-{91FE2C4B-D3D8-2284-07A6-A7F1A2AA9A0F}" dt="2025-12-03T10:27:44.255" v="148" actId="20577"/>
        <pc:sldMkLst>
          <pc:docMk/>
          <pc:sldMk cId="1085288304" sldId="365"/>
        </pc:sldMkLst>
        <pc:spChg chg="mod">
          <ac:chgData name="N Twelves" userId="S::ntwelves@thekings.devon.sch.uk::e14996f5-f25f-4a94-b182-3a46f5859ba3" providerId="AD" clId="Web-{91FE2C4B-D3D8-2284-07A6-A7F1A2AA9A0F}" dt="2025-12-03T10:27:11.909" v="133" actId="20577"/>
          <ac:spMkLst>
            <pc:docMk/>
            <pc:sldMk cId="1085288304" sldId="365"/>
            <ac:spMk id="2" creationId="{C8872596-85A2-5145-A984-0D858FA4AFC3}"/>
          </ac:spMkLst>
        </pc:spChg>
        <pc:spChg chg="mod">
          <ac:chgData name="N Twelves" userId="S::ntwelves@thekings.devon.sch.uk::e14996f5-f25f-4a94-b182-3a46f5859ba3" providerId="AD" clId="Web-{91FE2C4B-D3D8-2284-07A6-A7F1A2AA9A0F}" dt="2025-12-03T10:26:43.407" v="124" actId="20577"/>
          <ac:spMkLst>
            <pc:docMk/>
            <pc:sldMk cId="1085288304" sldId="365"/>
            <ac:spMk id="5" creationId="{494DAA42-9269-93F3-05D1-05D2DAC241A8}"/>
          </ac:spMkLst>
        </pc:spChg>
        <pc:spChg chg="mod">
          <ac:chgData name="N Twelves" userId="S::ntwelves@thekings.devon.sch.uk::e14996f5-f25f-4a94-b182-3a46f5859ba3" providerId="AD" clId="Web-{91FE2C4B-D3D8-2284-07A6-A7F1A2AA9A0F}" dt="2025-12-03T10:27:04.987" v="130" actId="20577"/>
          <ac:spMkLst>
            <pc:docMk/>
            <pc:sldMk cId="1085288304" sldId="365"/>
            <ac:spMk id="6" creationId="{F0C2C765-F5F9-0976-9D8A-3615FA5A9F28}"/>
          </ac:spMkLst>
        </pc:spChg>
        <pc:spChg chg="mod">
          <ac:chgData name="N Twelves" userId="S::ntwelves@thekings.devon.sch.uk::e14996f5-f25f-4a94-b182-3a46f5859ba3" providerId="AD" clId="Web-{91FE2C4B-D3D8-2284-07A6-A7F1A2AA9A0F}" dt="2025-12-03T10:26:31.265" v="121" actId="20577"/>
          <ac:spMkLst>
            <pc:docMk/>
            <pc:sldMk cId="1085288304" sldId="365"/>
            <ac:spMk id="7" creationId="{FE00FA5C-939C-0398-7104-F7B0867527ED}"/>
          </ac:spMkLst>
        </pc:spChg>
        <pc:spChg chg="mod">
          <ac:chgData name="N Twelves" userId="S::ntwelves@thekings.devon.sch.uk::e14996f5-f25f-4a94-b182-3a46f5859ba3" providerId="AD" clId="Web-{91FE2C4B-D3D8-2284-07A6-A7F1A2AA9A0F}" dt="2025-12-03T10:27:44.255" v="148" actId="20577"/>
          <ac:spMkLst>
            <pc:docMk/>
            <pc:sldMk cId="1085288304" sldId="365"/>
            <ac:spMk id="8" creationId="{3DFE4F94-BEEA-19B7-3B1C-AEAFB8034D62}"/>
          </ac:spMkLst>
        </pc:spChg>
      </pc:sldChg>
    </pc:docChg>
  </pc:docChgLst>
  <pc:docChgLst>
    <pc:chgData name="N Twelves" userId="S::ntwelves@thekings.devon.sch.uk::e14996f5-f25f-4a94-b182-3a46f5859ba3" providerId="AD" clId="Web-{4F722CFE-5AC2-AE73-D953-C243F224568C}"/>
    <pc:docChg chg="addSld modSld">
      <pc:chgData name="N Twelves" userId="S::ntwelves@thekings.devon.sch.uk::e14996f5-f25f-4a94-b182-3a46f5859ba3" providerId="AD" clId="Web-{4F722CFE-5AC2-AE73-D953-C243F224568C}" dt="2025-11-19T10:40:18.920" v="279" actId="20577"/>
      <pc:docMkLst>
        <pc:docMk/>
      </pc:docMkLst>
      <pc:sldChg chg="addSp delSp modSp">
        <pc:chgData name="N Twelves" userId="S::ntwelves@thekings.devon.sch.uk::e14996f5-f25f-4a94-b182-3a46f5859ba3" providerId="AD" clId="Web-{4F722CFE-5AC2-AE73-D953-C243F224568C}" dt="2025-11-19T10:39:52.091" v="277" actId="20577"/>
        <pc:sldMkLst>
          <pc:docMk/>
          <pc:sldMk cId="2272294769" sldId="327"/>
        </pc:sldMkLst>
        <pc:spChg chg="mod">
          <ac:chgData name="N Twelves" userId="S::ntwelves@thekings.devon.sch.uk::e14996f5-f25f-4a94-b182-3a46f5859ba3" providerId="AD" clId="Web-{4F722CFE-5AC2-AE73-D953-C243F224568C}" dt="2025-11-19T10:39:31.497" v="260" actId="20577"/>
          <ac:spMkLst>
            <pc:docMk/>
            <pc:sldMk cId="2272294769" sldId="327"/>
            <ac:spMk id="2" creationId="{00000000-0000-0000-0000-000000000000}"/>
          </ac:spMkLst>
        </pc:spChg>
        <pc:spChg chg="mod">
          <ac:chgData name="N Twelves" userId="S::ntwelves@thekings.devon.sch.uk::e14996f5-f25f-4a94-b182-3a46f5859ba3" providerId="AD" clId="Web-{4F722CFE-5AC2-AE73-D953-C243F224568C}" dt="2025-11-19T10:39:52.091" v="277" actId="20577"/>
          <ac:spMkLst>
            <pc:docMk/>
            <pc:sldMk cId="2272294769" sldId="327"/>
            <ac:spMk id="14" creationId="{00000000-0000-0000-0000-000000000000}"/>
          </ac:spMkLst>
        </pc:spChg>
      </pc:sldChg>
      <pc:sldChg chg="modSp">
        <pc:chgData name="N Twelves" userId="S::ntwelves@thekings.devon.sch.uk::e14996f5-f25f-4a94-b182-3a46f5859ba3" providerId="AD" clId="Web-{4F722CFE-5AC2-AE73-D953-C243F224568C}" dt="2025-11-19T10:35:14.066" v="231"/>
        <pc:sldMkLst>
          <pc:docMk/>
          <pc:sldMk cId="4083476863" sldId="330"/>
        </pc:sldMkLst>
        <pc:graphicFrameChg chg="mod modGraphic">
          <ac:chgData name="N Twelves" userId="S::ntwelves@thekings.devon.sch.uk::e14996f5-f25f-4a94-b182-3a46f5859ba3" providerId="AD" clId="Web-{4F722CFE-5AC2-AE73-D953-C243F224568C}" dt="2025-11-19T10:35:14.066" v="231"/>
          <ac:graphicFrameMkLst>
            <pc:docMk/>
            <pc:sldMk cId="4083476863" sldId="330"/>
            <ac:graphicFrameMk id="4" creationId="{8F2D0717-4C68-4975-889A-60DC30BE4595}"/>
          </ac:graphicFrameMkLst>
        </pc:graphicFrameChg>
      </pc:sldChg>
      <pc:sldChg chg="modSp">
        <pc:chgData name="N Twelves" userId="S::ntwelves@thekings.devon.sch.uk::e14996f5-f25f-4a94-b182-3a46f5859ba3" providerId="AD" clId="Web-{4F722CFE-5AC2-AE73-D953-C243F224568C}" dt="2025-11-19T10:33:02.683" v="164" actId="20577"/>
        <pc:sldMkLst>
          <pc:docMk/>
          <pc:sldMk cId="2796579181" sldId="340"/>
        </pc:sldMkLst>
        <pc:spChg chg="mod">
          <ac:chgData name="N Twelves" userId="S::ntwelves@thekings.devon.sch.uk::e14996f5-f25f-4a94-b182-3a46f5859ba3" providerId="AD" clId="Web-{4F722CFE-5AC2-AE73-D953-C243F224568C}" dt="2025-11-19T10:33:02.683" v="164" actId="20577"/>
          <ac:spMkLst>
            <pc:docMk/>
            <pc:sldMk cId="2796579181" sldId="340"/>
            <ac:spMk id="3" creationId="{00000000-0000-0000-0000-000000000000}"/>
          </ac:spMkLst>
        </pc:spChg>
      </pc:sldChg>
      <pc:sldChg chg="modSp">
        <pc:chgData name="N Twelves" userId="S::ntwelves@thekings.devon.sch.uk::e14996f5-f25f-4a94-b182-3a46f5859ba3" providerId="AD" clId="Web-{4F722CFE-5AC2-AE73-D953-C243F224568C}" dt="2025-11-19T10:34:27.829" v="210" actId="20577"/>
        <pc:sldMkLst>
          <pc:docMk/>
          <pc:sldMk cId="4046958119" sldId="350"/>
        </pc:sldMkLst>
        <pc:spChg chg="mod">
          <ac:chgData name="N Twelves" userId="S::ntwelves@thekings.devon.sch.uk::e14996f5-f25f-4a94-b182-3a46f5859ba3" providerId="AD" clId="Web-{4F722CFE-5AC2-AE73-D953-C243F224568C}" dt="2025-11-19T10:34:27.829" v="210" actId="20577"/>
          <ac:spMkLst>
            <pc:docMk/>
            <pc:sldMk cId="4046958119" sldId="350"/>
            <ac:spMk id="2" creationId="{00000000-0000-0000-0000-000000000000}"/>
          </ac:spMkLst>
        </pc:spChg>
      </pc:sldChg>
      <pc:sldChg chg="modSp">
        <pc:chgData name="N Twelves" userId="S::ntwelves@thekings.devon.sch.uk::e14996f5-f25f-4a94-b182-3a46f5859ba3" providerId="AD" clId="Web-{4F722CFE-5AC2-AE73-D953-C243F224568C}" dt="2025-11-19T10:34:31.876" v="211" actId="1076"/>
        <pc:sldMkLst>
          <pc:docMk/>
          <pc:sldMk cId="3157072767" sldId="359"/>
        </pc:sldMkLst>
        <pc:graphicFrameChg chg="mod modGraphic">
          <ac:chgData name="N Twelves" userId="S::ntwelves@thekings.devon.sch.uk::e14996f5-f25f-4a94-b182-3a46f5859ba3" providerId="AD" clId="Web-{4F722CFE-5AC2-AE73-D953-C243F224568C}" dt="2025-11-19T10:30:06.931" v="5"/>
          <ac:graphicFrameMkLst>
            <pc:docMk/>
            <pc:sldMk cId="3157072767" sldId="359"/>
            <ac:graphicFrameMk id="4" creationId="{164F35C2-CB36-1252-7A8F-F511B0987109}"/>
          </ac:graphicFrameMkLst>
        </pc:graphicFrameChg>
      </pc:sldChg>
      <pc:sldChg chg="modSp">
        <pc:chgData name="N Twelves" userId="S::ntwelves@thekings.devon.sch.uk::e14996f5-f25f-4a94-b182-3a46f5859ba3" providerId="AD" clId="Web-{4F722CFE-5AC2-AE73-D953-C243F224568C}" dt="2025-11-19T10:30:32.759" v="26" actId="1076"/>
        <pc:sldMkLst>
          <pc:docMk/>
          <pc:sldMk cId="3048645255" sldId="361"/>
        </pc:sldMkLst>
        <pc:graphicFrameChg chg="mod modGraphic">
          <ac:chgData name="N Twelves" userId="S::ntwelves@thekings.devon.sch.uk::e14996f5-f25f-4a94-b182-3a46f5859ba3" providerId="AD" clId="Web-{4F722CFE-5AC2-AE73-D953-C243F224568C}" dt="2025-11-19T10:30:29.056" v="25"/>
          <ac:graphicFrameMkLst>
            <pc:docMk/>
            <pc:sldMk cId="3048645255" sldId="361"/>
            <ac:graphicFrameMk id="4" creationId="{F6D78C80-87F5-5001-1ED1-DBC24ACC56ED}"/>
          </ac:graphicFrameMkLst>
        </pc:graphicFrameChg>
      </pc:sldChg>
      <pc:sldChg chg="modSp">
        <pc:chgData name="N Twelves" userId="S::ntwelves@thekings.devon.sch.uk::e14996f5-f25f-4a94-b182-3a46f5859ba3" providerId="AD" clId="Web-{4F722CFE-5AC2-AE73-D953-C243F224568C}" dt="2025-11-19T10:33:38.717" v="179" actId="20577"/>
        <pc:sldMkLst>
          <pc:docMk/>
          <pc:sldMk cId="1085288304" sldId="365"/>
        </pc:sldMkLst>
        <pc:spChg chg="mod">
          <ac:chgData name="N Twelves" userId="S::ntwelves@thekings.devon.sch.uk::e14996f5-f25f-4a94-b182-3a46f5859ba3" providerId="AD" clId="Web-{4F722CFE-5AC2-AE73-D953-C243F224568C}" dt="2025-11-19T10:33:38.717" v="179" actId="20577"/>
          <ac:spMkLst>
            <pc:docMk/>
            <pc:sldMk cId="1085288304" sldId="365"/>
            <ac:spMk id="5" creationId="{494DAA42-9269-93F3-05D1-05D2DAC241A8}"/>
          </ac:spMkLst>
        </pc:spChg>
        <pc:spChg chg="mod">
          <ac:chgData name="N Twelves" userId="S::ntwelves@thekings.devon.sch.uk::e14996f5-f25f-4a94-b182-3a46f5859ba3" providerId="AD" clId="Web-{4F722CFE-5AC2-AE73-D953-C243F224568C}" dt="2025-11-19T10:33:12.496" v="165" actId="14100"/>
          <ac:spMkLst>
            <pc:docMk/>
            <pc:sldMk cId="1085288304" sldId="365"/>
            <ac:spMk id="6" creationId="{F0C2C765-F5F9-0976-9D8A-3615FA5A9F28}"/>
          </ac:spMkLst>
        </pc:spChg>
        <pc:spChg chg="mod">
          <ac:chgData name="N Twelves" userId="S::ntwelves@thekings.devon.sch.uk::e14996f5-f25f-4a94-b182-3a46f5859ba3" providerId="AD" clId="Web-{4F722CFE-5AC2-AE73-D953-C243F224568C}" dt="2025-11-19T10:33:21.622" v="171" actId="14100"/>
          <ac:spMkLst>
            <pc:docMk/>
            <pc:sldMk cId="1085288304" sldId="365"/>
            <ac:spMk id="7" creationId="{FE00FA5C-939C-0398-7104-F7B0867527ED}"/>
          </ac:spMkLst>
        </pc:spChg>
      </pc:sldChg>
      <pc:sldChg chg="addSp modSp new">
        <pc:chgData name="N Twelves" userId="S::ntwelves@thekings.devon.sch.uk::e14996f5-f25f-4a94-b182-3a46f5859ba3" providerId="AD" clId="Web-{4F722CFE-5AC2-AE73-D953-C243F224568C}" dt="2025-11-19T10:40:18.920" v="279" actId="20577"/>
        <pc:sldMkLst>
          <pc:docMk/>
          <pc:sldMk cId="2018117686" sldId="366"/>
        </pc:sldMkLst>
        <pc:spChg chg="add mod">
          <ac:chgData name="N Twelves" userId="S::ntwelves@thekings.devon.sch.uk::e14996f5-f25f-4a94-b182-3a46f5859ba3" providerId="AD" clId="Web-{4F722CFE-5AC2-AE73-D953-C243F224568C}" dt="2025-11-19T10:40:18.920" v="279" actId="20577"/>
          <ac:spMkLst>
            <pc:docMk/>
            <pc:sldMk cId="2018117686" sldId="366"/>
            <ac:spMk id="2" creationId="{DE06BFD5-C68D-83A2-09A3-6A125C74BE06}"/>
          </ac:spMkLst>
        </pc:spChg>
      </pc:sldChg>
    </pc:docChg>
  </pc:docChgLst>
  <pc:docChgLst>
    <pc:chgData name="N Twelves" userId="S::ntwelves@thekings.devon.sch.uk::e14996f5-f25f-4a94-b182-3a46f5859ba3" providerId="AD" clId="Web-{D61C7C37-19DD-2793-684C-F4D6576F725A}"/>
    <pc:docChg chg="modSld">
      <pc:chgData name="N Twelves" userId="S::ntwelves@thekings.devon.sch.uk::e14996f5-f25f-4a94-b182-3a46f5859ba3" providerId="AD" clId="Web-{D61C7C37-19DD-2793-684C-F4D6576F725A}" dt="2025-11-27T12:49:00.499" v="74" actId="20577"/>
      <pc:docMkLst>
        <pc:docMk/>
      </pc:docMkLst>
      <pc:sldChg chg="modSp">
        <pc:chgData name="N Twelves" userId="S::ntwelves@thekings.devon.sch.uk::e14996f5-f25f-4a94-b182-3a46f5859ba3" providerId="AD" clId="Web-{D61C7C37-19DD-2793-684C-F4D6576F725A}" dt="2025-11-27T12:49:00.499" v="74" actId="20577"/>
        <pc:sldMkLst>
          <pc:docMk/>
          <pc:sldMk cId="1055476996" sldId="353"/>
        </pc:sldMkLst>
        <pc:spChg chg="mod">
          <ac:chgData name="N Twelves" userId="S::ntwelves@thekings.devon.sch.uk::e14996f5-f25f-4a94-b182-3a46f5859ba3" providerId="AD" clId="Web-{D61C7C37-19DD-2793-684C-F4D6576F725A}" dt="2025-11-27T12:49:00.499" v="74" actId="20577"/>
          <ac:spMkLst>
            <pc:docMk/>
            <pc:sldMk cId="1055476996" sldId="353"/>
            <ac:spMk id="4" creationId="{896A2C10-E034-4D86-AD7F-EAD4DE2C7BF1}"/>
          </ac:spMkLst>
        </pc:spChg>
      </pc:sldChg>
    </pc:docChg>
  </pc:docChgLst>
  <pc:docChgLst>
    <pc:chgData name="N Twelves" userId="S::ntwelves@thekings.devon.sch.uk::e14996f5-f25f-4a94-b182-3a46f5859ba3" providerId="AD" clId="Web-{B0C14174-EE98-B0C7-8696-C50B79634541}"/>
    <pc:docChg chg="modSld">
      <pc:chgData name="N Twelves" userId="S::ntwelves@thekings.devon.sch.uk::e14996f5-f25f-4a94-b182-3a46f5859ba3" providerId="AD" clId="Web-{B0C14174-EE98-B0C7-8696-C50B79634541}" dt="2025-12-05T14:45:22.424" v="6" actId="20577"/>
      <pc:docMkLst>
        <pc:docMk/>
      </pc:docMkLst>
      <pc:sldChg chg="modSp">
        <pc:chgData name="N Twelves" userId="S::ntwelves@thekings.devon.sch.uk::e14996f5-f25f-4a94-b182-3a46f5859ba3" providerId="AD" clId="Web-{B0C14174-EE98-B0C7-8696-C50B79634541}" dt="2025-12-05T14:45:22.424" v="6" actId="20577"/>
        <pc:sldMkLst>
          <pc:docMk/>
          <pc:sldMk cId="1085288304" sldId="365"/>
        </pc:sldMkLst>
        <pc:spChg chg="mod">
          <ac:chgData name="N Twelves" userId="S::ntwelves@thekings.devon.sch.uk::e14996f5-f25f-4a94-b182-3a46f5859ba3" providerId="AD" clId="Web-{B0C14174-EE98-B0C7-8696-C50B79634541}" dt="2025-12-05T14:45:22.424" v="6" actId="20577"/>
          <ac:spMkLst>
            <pc:docMk/>
            <pc:sldMk cId="1085288304" sldId="365"/>
            <ac:spMk id="6" creationId="{F0C2C765-F5F9-0976-9D8A-3615FA5A9F28}"/>
          </ac:spMkLst>
        </pc:spChg>
        <pc:spChg chg="mod">
          <ac:chgData name="N Twelves" userId="S::ntwelves@thekings.devon.sch.uk::e14996f5-f25f-4a94-b182-3a46f5859ba3" providerId="AD" clId="Web-{B0C14174-EE98-B0C7-8696-C50B79634541}" dt="2025-12-05T14:45:16.439" v="5" actId="20577"/>
          <ac:spMkLst>
            <pc:docMk/>
            <pc:sldMk cId="1085288304" sldId="365"/>
            <ac:spMk id="8" creationId="{3DFE4F94-BEEA-19B7-3B1C-AEAFB8034D62}"/>
          </ac:spMkLst>
        </pc:spChg>
      </pc:sldChg>
      <pc:sldChg chg="modSp">
        <pc:chgData name="N Twelves" userId="S::ntwelves@thekings.devon.sch.uk::e14996f5-f25f-4a94-b182-3a46f5859ba3" providerId="AD" clId="Web-{B0C14174-EE98-B0C7-8696-C50B79634541}" dt="2025-12-05T14:45:08.407" v="3" actId="20577"/>
        <pc:sldMkLst>
          <pc:docMk/>
          <pc:sldMk cId="1145126234" sldId="367"/>
        </pc:sldMkLst>
        <pc:spChg chg="mod">
          <ac:chgData name="N Twelves" userId="S::ntwelves@thekings.devon.sch.uk::e14996f5-f25f-4a94-b182-3a46f5859ba3" providerId="AD" clId="Web-{B0C14174-EE98-B0C7-8696-C50B79634541}" dt="2025-12-05T14:45:08.407" v="3" actId="20577"/>
          <ac:spMkLst>
            <pc:docMk/>
            <pc:sldMk cId="1145126234" sldId="367"/>
            <ac:spMk id="3" creationId="{96C5732C-C184-413A-BC69-0A03F773A0DF}"/>
          </ac:spMkLst>
        </pc:spChg>
      </pc:sldChg>
    </pc:docChg>
  </pc:docChgLst>
  <pc:docChgLst>
    <pc:chgData name="N Twelves" userId="S::ntwelves@thekings.devon.sch.uk::e14996f5-f25f-4a94-b182-3a46f5859ba3" providerId="AD" clId="Web-{ACFC231C-BB86-39DB-1B30-9AB67F7ED6B2}"/>
    <pc:docChg chg="modSld">
      <pc:chgData name="N Twelves" userId="S::ntwelves@thekings.devon.sch.uk::e14996f5-f25f-4a94-b182-3a46f5859ba3" providerId="AD" clId="Web-{ACFC231C-BB86-39DB-1B30-9AB67F7ED6B2}" dt="2025-12-01T09:45:36.851" v="3"/>
      <pc:docMkLst>
        <pc:docMk/>
      </pc:docMkLst>
      <pc:sldChg chg="modSp">
        <pc:chgData name="N Twelves" userId="S::ntwelves@thekings.devon.sch.uk::e14996f5-f25f-4a94-b182-3a46f5859ba3" providerId="AD" clId="Web-{ACFC231C-BB86-39DB-1B30-9AB67F7ED6B2}" dt="2025-12-01T09:45:30.586" v="1"/>
        <pc:sldMkLst>
          <pc:docMk/>
          <pc:sldMk cId="3661047410" sldId="355"/>
        </pc:sldMkLst>
        <pc:graphicFrameChg chg="mod modGraphic">
          <ac:chgData name="N Twelves" userId="S::ntwelves@thekings.devon.sch.uk::e14996f5-f25f-4a94-b182-3a46f5859ba3" providerId="AD" clId="Web-{ACFC231C-BB86-39DB-1B30-9AB67F7ED6B2}" dt="2025-12-01T09:45:30.586" v="1"/>
          <ac:graphicFrameMkLst>
            <pc:docMk/>
            <pc:sldMk cId="3661047410" sldId="355"/>
            <ac:graphicFrameMk id="4" creationId="{E5FB8CC8-E98B-4979-9AAF-1110601C9E98}"/>
          </ac:graphicFrameMkLst>
        </pc:graphicFrameChg>
      </pc:sldChg>
      <pc:sldChg chg="modSp">
        <pc:chgData name="N Twelves" userId="S::ntwelves@thekings.devon.sch.uk::e14996f5-f25f-4a94-b182-3a46f5859ba3" providerId="AD" clId="Web-{ACFC231C-BB86-39DB-1B30-9AB67F7ED6B2}" dt="2025-12-01T09:45:36.851" v="3"/>
        <pc:sldMkLst>
          <pc:docMk/>
          <pc:sldMk cId="2466998917" sldId="364"/>
        </pc:sldMkLst>
        <pc:graphicFrameChg chg="mod modGraphic">
          <ac:chgData name="N Twelves" userId="S::ntwelves@thekings.devon.sch.uk::e14996f5-f25f-4a94-b182-3a46f5859ba3" providerId="AD" clId="Web-{ACFC231C-BB86-39DB-1B30-9AB67F7ED6B2}" dt="2025-12-01T09:45:36.851" v="3"/>
          <ac:graphicFrameMkLst>
            <pc:docMk/>
            <pc:sldMk cId="2466998917" sldId="364"/>
            <ac:graphicFrameMk id="4" creationId="{EA180A73-636A-318A-ABE2-09B719E5E14C}"/>
          </ac:graphicFrameMkLst>
        </pc:graphicFrameChg>
      </pc:sldChg>
    </pc:docChg>
  </pc:docChgLst>
  <pc:docChgLst>
    <pc:chgData name="N Twelves" userId="e14996f5-f25f-4a94-b182-3a46f5859ba3" providerId="ADAL" clId="{512DA2CF-7755-4554-B69A-852B8F219F43}"/>
    <pc:docChg chg="modSld modShowInfo">
      <pc:chgData name="N Twelves" userId="e14996f5-f25f-4a94-b182-3a46f5859ba3" providerId="ADAL" clId="{512DA2CF-7755-4554-B69A-852B8F219F43}" dt="2025-12-03T10:19:56.575" v="2" actId="729"/>
      <pc:docMkLst>
        <pc:docMk/>
      </pc:docMkLst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002609210" sldId="256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2272294769" sldId="327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4083476863" sldId="330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724639600" sldId="332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467142844" sldId="337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3989568554" sldId="338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2586711791" sldId="339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2796579181" sldId="340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875497126" sldId="341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3159691659" sldId="343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4040948508" sldId="344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4046958119" sldId="350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055476996" sldId="353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654491773" sldId="354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3661047410" sldId="355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2467494640" sldId="356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3123733115" sldId="357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3157072767" sldId="359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3048645255" sldId="361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749430307" sldId="363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2466998917" sldId="364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085288304" sldId="365"/>
        </pc:sldMkLst>
      </pc:sldChg>
      <pc:sldChg chg="mod modTransition modShow">
        <pc:chgData name="N Twelves" userId="e14996f5-f25f-4a94-b182-3a46f5859ba3" providerId="ADAL" clId="{512DA2CF-7755-4554-B69A-852B8F219F43}" dt="2025-12-03T10:19:56.575" v="2" actId="729"/>
        <pc:sldMkLst>
          <pc:docMk/>
          <pc:sldMk cId="2018117686" sldId="366"/>
        </pc:sldMkLst>
      </pc:sldChg>
      <pc:sldChg chg="modTransition">
        <pc:chgData name="N Twelves" userId="e14996f5-f25f-4a94-b182-3a46f5859ba3" providerId="ADAL" clId="{512DA2CF-7755-4554-B69A-852B8F219F43}" dt="2025-12-03T10:18:37.218" v="0"/>
        <pc:sldMkLst>
          <pc:docMk/>
          <pc:sldMk cId="1145126234" sldId="367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877D49C-02BC-4213-9746-327E0E654E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88383D4-CD27-43F3-8334-33A902C8001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6C768A-68C6-4BAC-914B-B13FE4F68815}" type="datetimeFigureOut">
              <a:rPr lang="en-GB" smtClean="0"/>
              <a:t>05/12/2025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9ABBF-2B63-47BA-8661-72652F7134F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FE9E8D-EC74-4402-BAB9-5D3075F1333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A3CDFF-0FAE-486D-B1D7-B517827C86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03329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A991AF-4B32-AF49-B045-6D31C8C9CC6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FE41E1-4E19-B141-A893-D6554E2A0F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6103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FE41E1-4E19-B141-A893-D6554E2A0F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053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057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1718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629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7253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15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0401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391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3159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8417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3C6969-C09F-AA45-19EC-784636E41E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4FC1B95-46DC-8CFB-E57E-D2C535FCC5D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156984-74A3-CF8F-1196-7BB871F6FCA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Luke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E7D88F6-8F7F-34FD-7925-9E9A30F0B10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754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74649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Luke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05632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5783C5-1CA1-4B6E-A1C6-69594ABAE579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8205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79584"/>
            <a:ext cx="7772400" cy="109875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33646C0-6712-43C9-88F9-3A8CF92DF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696249"/>
            <a:ext cx="7467600" cy="323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8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353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429000"/>
            <a:ext cx="7772400" cy="150044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BEF4B56-B32A-451E-8D12-1CB3367F02A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7200" y="541914"/>
            <a:ext cx="4933112" cy="2139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18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890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31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44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37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08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8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13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44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xmlns:p14="http://schemas.microsoft.com/office/powerpoint/2010/main"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CE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5F8CE-7752-224A-BB39-88941A586159}" type="datetimeFigureOut">
              <a:rPr lang="en-US" smtClean="0"/>
              <a:t>12/5/2025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71C0D-321F-0643-B637-D25D153BFDE8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5AD2267-E207-429D-B9F5-A394575D30DF}"/>
              </a:ext>
            </a:extLst>
          </p:cNvPr>
          <p:cNvGrpSpPr/>
          <p:nvPr userDrawn="1"/>
        </p:nvGrpSpPr>
        <p:grpSpPr>
          <a:xfrm>
            <a:off x="0" y="6081978"/>
            <a:ext cx="9144000" cy="794132"/>
            <a:chOff x="0" y="6062663"/>
            <a:chExt cx="9144000" cy="795337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F3F62A4A-7E3B-492D-8693-2CF352940112}"/>
                </a:ext>
              </a:extLst>
            </p:cNvPr>
            <p:cNvGrpSpPr/>
            <p:nvPr/>
          </p:nvGrpSpPr>
          <p:grpSpPr>
            <a:xfrm>
              <a:off x="0" y="6062663"/>
              <a:ext cx="9144000" cy="795337"/>
              <a:chOff x="0" y="6062663"/>
              <a:chExt cx="9144000" cy="795337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F9FA1CF4-1E0D-48A6-A167-8E5FF626DB4A}"/>
                  </a:ext>
                </a:extLst>
              </p:cNvPr>
              <p:cNvSpPr/>
              <p:nvPr/>
            </p:nvSpPr>
            <p:spPr>
              <a:xfrm>
                <a:off x="0" y="6126163"/>
                <a:ext cx="9144000" cy="731837"/>
              </a:xfrm>
              <a:prstGeom prst="rect">
                <a:avLst/>
              </a:prstGeom>
              <a:solidFill>
                <a:schemeClr val="tx2">
                  <a:lumMod val="5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Title 8">
                <a:extLst>
                  <a:ext uri="{FF2B5EF4-FFF2-40B4-BE49-F238E27FC236}">
                    <a16:creationId xmlns:a16="http://schemas.microsoft.com/office/drawing/2014/main" id="{F435F307-9B50-46AD-BECE-2AAAFBA14BC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1125" y="6062663"/>
                <a:ext cx="2905125" cy="731837"/>
              </a:xfrm>
              <a:prstGeom prst="rect">
                <a:avLst/>
              </a:prstGeom>
            </p:spPr>
            <p:txBody>
              <a:bodyPr vert="horz" lIns="91440" tIns="45720" rIns="91440" bIns="45720" rtlCol="0" anchor="ctr">
                <a:normAutofit/>
              </a:bodyPr>
              <a:lstStyle>
                <a:lvl1pPr algn="ctr" defTabSz="457200" rtl="0" eaLnBrk="1" latinLnBrk="0" hangingPunct="1"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algn="l"/>
                <a:r>
                  <a:rPr lang="en-US" sz="3200" dirty="0">
                    <a:solidFill>
                      <a:schemeClr val="bg1"/>
                    </a:solidFill>
                  </a:rPr>
                  <a:t>The King’s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8DD639F-FE6B-4EB6-97AA-8F008904E4F4}"/>
                </a:ext>
              </a:extLst>
            </p:cNvPr>
            <p:cNvGrpSpPr/>
            <p:nvPr/>
          </p:nvGrpSpPr>
          <p:grpSpPr>
            <a:xfrm>
              <a:off x="0" y="6126163"/>
              <a:ext cx="9144000" cy="731837"/>
              <a:chOff x="0" y="5760245"/>
              <a:chExt cx="9144000" cy="731837"/>
            </a:xfrm>
          </p:grpSpPr>
          <p:pic>
            <p:nvPicPr>
              <p:cNvPr id="10" name="Picture 9" descr="crest BW Reverse.jpeg">
                <a:extLst>
                  <a:ext uri="{FF2B5EF4-FFF2-40B4-BE49-F238E27FC236}">
                    <a16:creationId xmlns:a16="http://schemas.microsoft.com/office/drawing/2014/main" id="{6B032987-BEC1-425C-8004-70143AA496F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3" cstate="print">
                <a:alphaModFix amt="20000"/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0" y="5760245"/>
                <a:ext cx="9144000" cy="731837"/>
              </a:xfrm>
              <a:prstGeom prst="rect">
                <a:avLst/>
              </a:prstGeom>
            </p:spPr>
          </p:pic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AEF78395-E54F-4A6C-8404-FABD9EE7C859}"/>
                  </a:ext>
                </a:extLst>
              </p:cNvPr>
              <p:cNvSpPr/>
              <p:nvPr/>
            </p:nvSpPr>
            <p:spPr>
              <a:xfrm>
                <a:off x="7223447" y="5883067"/>
                <a:ext cx="530551" cy="509586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3815ACB7-D801-4744-BFC4-9D1213B9531D}"/>
                  </a:ext>
                </a:extLst>
              </p:cNvPr>
              <p:cNvSpPr/>
              <p:nvPr/>
            </p:nvSpPr>
            <p:spPr>
              <a:xfrm>
                <a:off x="6587233" y="5883067"/>
                <a:ext cx="530551" cy="507996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98A43485-6529-4858-BE27-F14DE16317AE}"/>
                  </a:ext>
                </a:extLst>
              </p:cNvPr>
              <p:cNvSpPr/>
              <p:nvPr/>
            </p:nvSpPr>
            <p:spPr>
              <a:xfrm>
                <a:off x="8482729" y="5888231"/>
                <a:ext cx="530551" cy="507996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49F6C2B3-228E-40AC-BC98-7BA6A3EF3EAA}"/>
                  </a:ext>
                </a:extLst>
              </p:cNvPr>
              <p:cNvSpPr/>
              <p:nvPr/>
            </p:nvSpPr>
            <p:spPr>
              <a:xfrm>
                <a:off x="7853530" y="5881435"/>
                <a:ext cx="530551" cy="507996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59755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ffice.com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ims-options.co.uk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8"/>
          <p:cNvSpPr txBox="1">
            <a:spLocks/>
          </p:cNvSpPr>
          <p:nvPr/>
        </p:nvSpPr>
        <p:spPr>
          <a:xfrm>
            <a:off x="224238" y="4488073"/>
            <a:ext cx="8747125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800" dirty="0">
                <a:latin typeface="+mn-lt"/>
              </a:rPr>
              <a:t>			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48" y="6128447"/>
            <a:ext cx="9112252" cy="733425"/>
          </a:xfrm>
          <a:prstGeom prst="rect">
            <a:avLst/>
          </a:prstGeom>
        </p:spPr>
      </p:pic>
      <p:sp>
        <p:nvSpPr>
          <p:cNvPr id="19" name="Title 18">
            <a:extLst>
              <a:ext uri="{FF2B5EF4-FFF2-40B4-BE49-F238E27FC236}">
                <a16:creationId xmlns:a16="http://schemas.microsoft.com/office/drawing/2014/main" id="{F21EF2B7-BB3A-48C8-AA9D-083E91C647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GCSE Options</a:t>
            </a:r>
            <a:br>
              <a:rPr lang="en-GB" dirty="0"/>
            </a:br>
            <a:r>
              <a:rPr lang="en-GB" sz="4000" dirty="0"/>
              <a:t>Please also refer to the Options Booklet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2609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DFE94-6F0F-4019-9A7F-35FFE337C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1699"/>
            <a:ext cx="8229600" cy="399477"/>
          </a:xfrm>
        </p:spPr>
        <p:txBody>
          <a:bodyPr>
            <a:noAutofit/>
          </a:bodyPr>
          <a:lstStyle/>
          <a:p>
            <a:r>
              <a:rPr lang="en-GB" sz="3600" b="1" dirty="0"/>
              <a:t>KEY DATES</a:t>
            </a:r>
            <a:endParaRPr lang="en-GB" sz="36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5FB8CC8-E98B-4979-9AAF-1110601C9E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4662837"/>
              </p:ext>
            </p:extLst>
          </p:nvPr>
        </p:nvGraphicFramePr>
        <p:xfrm>
          <a:off x="166687" y="461177"/>
          <a:ext cx="8810626" cy="5690733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101299">
                  <a:extLst>
                    <a:ext uri="{9D8B030D-6E8A-4147-A177-3AD203B41FA5}">
                      <a16:colId xmlns:a16="http://schemas.microsoft.com/office/drawing/2014/main" val="2179320058"/>
                    </a:ext>
                  </a:extLst>
                </a:gridCol>
                <a:gridCol w="5709327">
                  <a:extLst>
                    <a:ext uri="{9D8B030D-6E8A-4147-A177-3AD203B41FA5}">
                      <a16:colId xmlns:a16="http://schemas.microsoft.com/office/drawing/2014/main" val="1618950596"/>
                    </a:ext>
                  </a:extLst>
                </a:gridCol>
              </a:tblGrid>
              <a:tr h="37205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11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9 reports went home.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600110"/>
                  </a:ext>
                </a:extLst>
              </a:tr>
              <a:tr h="65109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 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&amp; Tue 6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9 assemblies and input from Exeter College</a:t>
                      </a:r>
                    </a:p>
                    <a:p>
                      <a:pPr marL="285750" marR="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 of the week – all information sent home.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66088"/>
                  </a:ext>
                </a:extLst>
              </a:tr>
              <a:tr h="66934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 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Wed 28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Teachers provide information about their courses during subject lessons.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708925"/>
                  </a:ext>
                </a:extLst>
              </a:tr>
              <a:tr h="3817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15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9 Parents’ Evening &amp; Options talk.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3060734"/>
                  </a:ext>
                </a:extLst>
              </a:tr>
              <a:tr h="93013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15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 PM	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Students’ instructions on accessing the Online Options system sent to all Parents/Carers and students.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Options opens.</a:t>
                      </a:r>
                      <a:endParaRPr lang="en-GB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8188124"/>
                  </a:ext>
                </a:extLst>
              </a:tr>
              <a:tr h="59757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29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2025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11:00 AM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Option system closes.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1911276"/>
                  </a:ext>
                </a:extLst>
              </a:tr>
              <a:tr h="204629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After 29</a:t>
                      </a:r>
                      <a:r>
                        <a:rPr lang="en-GB" b="1" baseline="30000" dirty="0"/>
                        <a:t>th</a:t>
                      </a:r>
                      <a:r>
                        <a:rPr lang="en-GB" b="1" dirty="0"/>
                        <a:t> January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Parents sent an </a:t>
                      </a:r>
                      <a:r>
                        <a:rPr lang="en-GB" sz="1800" b="1" i="0" u="none" strike="noStrike" kern="1200" noProof="0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EduLink</a:t>
                      </a:r>
                      <a:r>
                        <a:rPr lang="en-GB" sz="18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survey to fill in once their child has completed their options. 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/>
                        <a:t>Any changes come through Mr Twelves.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/>
                        <a:t>Clashes dealt with by Mr Twelves.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Students find out which options they have by Summer 2026. 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End of Year 9/Key Stage 3 reports out 15</a:t>
                      </a:r>
                      <a:r>
                        <a:rPr lang="en-GB" b="1" baseline="30000" dirty="0">
                          <a:solidFill>
                            <a:srgbClr val="FF0000"/>
                          </a:solidFill>
                        </a:rPr>
                        <a:t>th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July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1234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104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23528" y="943266"/>
            <a:ext cx="8118834" cy="24314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endParaRPr lang="en-GB" sz="800" dirty="0">
              <a:latin typeface="+mn-lt"/>
            </a:endParaRP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sz="2400" dirty="0"/>
              <a:t>GCSE English (Language and Literature)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sz="2400" dirty="0"/>
              <a:t>GCSE Mathematics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sz="2400" dirty="0"/>
              <a:t>GCSE Science (Combined Trilogy – worth 2 GCSEs)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sz="2400" dirty="0"/>
              <a:t>GCSE RE (Short Course) </a:t>
            </a:r>
            <a:r>
              <a:rPr lang="en-GB" sz="2400" b="1" dirty="0"/>
              <a:t>or</a:t>
            </a:r>
            <a:r>
              <a:rPr lang="en-GB" sz="2400" dirty="0"/>
              <a:t> Higher Project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sz="2400" dirty="0"/>
              <a:t>Core PE (No Exam)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sz="2400" dirty="0"/>
              <a:t>PSHE (No Exam)</a:t>
            </a:r>
            <a:endParaRPr lang="en-GB" sz="2400" dirty="0">
              <a:ea typeface="Calibri"/>
              <a:cs typeface="Calibri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3528" y="27566"/>
            <a:ext cx="8172772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4800" b="1" dirty="0"/>
              <a:t>The Core Subjects</a:t>
            </a:r>
            <a:endParaRPr lang="en-US" sz="4800" b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4630395"/>
              </p:ext>
            </p:extLst>
          </p:nvPr>
        </p:nvGraphicFramePr>
        <p:xfrm>
          <a:off x="350497" y="3420742"/>
          <a:ext cx="8118834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6278">
                  <a:extLst>
                    <a:ext uri="{9D8B030D-6E8A-4147-A177-3AD203B41FA5}">
                      <a16:colId xmlns:a16="http://schemas.microsoft.com/office/drawing/2014/main" val="599055966"/>
                    </a:ext>
                  </a:extLst>
                </a:gridCol>
                <a:gridCol w="2706278">
                  <a:extLst>
                    <a:ext uri="{9D8B030D-6E8A-4147-A177-3AD203B41FA5}">
                      <a16:colId xmlns:a16="http://schemas.microsoft.com/office/drawing/2014/main" val="422955251"/>
                    </a:ext>
                  </a:extLst>
                </a:gridCol>
                <a:gridCol w="2706278">
                  <a:extLst>
                    <a:ext uri="{9D8B030D-6E8A-4147-A177-3AD203B41FA5}">
                      <a16:colId xmlns:a16="http://schemas.microsoft.com/office/drawing/2014/main" val="3334859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Subject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Year 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30880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English </a:t>
                      </a:r>
                      <a:endParaRPr lang="en-GB" baseline="0" dirty="0"/>
                    </a:p>
                  </a:txBody>
                  <a:tcPr>
                    <a:solidFill>
                      <a:srgbClr val="BEC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7hrs</a:t>
                      </a:r>
                    </a:p>
                  </a:txBody>
                  <a:tcPr>
                    <a:solidFill>
                      <a:srgbClr val="BECE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7hrs</a:t>
                      </a:r>
                    </a:p>
                  </a:txBody>
                  <a:tcPr>
                    <a:solidFill>
                      <a:srgbClr val="BECE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21172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Mathematics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7hrs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7hrs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2174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/>
                        <a:t>Science </a:t>
                      </a:r>
                    </a:p>
                  </a:txBody>
                  <a:tcPr>
                    <a:solidFill>
                      <a:srgbClr val="BECE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highlight>
                            <a:srgbClr val="BECEE1"/>
                          </a:highlight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8hrs</a:t>
                      </a:r>
                    </a:p>
                  </a:txBody>
                  <a:tcPr>
                    <a:solidFill>
                      <a:srgbClr val="BECE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10hrs</a:t>
                      </a:r>
                    </a:p>
                  </a:txBody>
                  <a:tcPr>
                    <a:solidFill>
                      <a:srgbClr val="BECE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39071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GCSE RE Short Course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hrs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N/A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5410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Core</a:t>
                      </a:r>
                      <a:r>
                        <a:rPr lang="en-GB" baseline="0" dirty="0"/>
                        <a:t> PE </a:t>
                      </a:r>
                      <a:endParaRPr lang="en-GB" dirty="0"/>
                    </a:p>
                  </a:txBody>
                  <a:tcPr>
                    <a:solidFill>
                      <a:srgbClr val="BEC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aseline="0" dirty="0"/>
                        <a:t> 4hrs</a:t>
                      </a:r>
                      <a:endParaRPr lang="en-GB" dirty="0"/>
                    </a:p>
                  </a:txBody>
                  <a:tcPr>
                    <a:solidFill>
                      <a:srgbClr val="BECEE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4 hrs</a:t>
                      </a:r>
                    </a:p>
                  </a:txBody>
                  <a:tcPr>
                    <a:solidFill>
                      <a:srgbClr val="BECE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86228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PSHE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 hrs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2hrs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14270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0948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7523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When choosing your options…..</a:t>
            </a:r>
            <a:endParaRPr lang="en-US" sz="3600" b="1" dirty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D497D31-6EFB-39CC-AD59-F623EF8DAD49}"/>
              </a:ext>
            </a:extLst>
          </p:cNvPr>
          <p:cNvGrpSpPr/>
          <p:nvPr/>
        </p:nvGrpSpPr>
        <p:grpSpPr>
          <a:xfrm>
            <a:off x="0" y="834580"/>
            <a:ext cx="9144000" cy="3472808"/>
            <a:chOff x="0" y="834580"/>
            <a:chExt cx="9144000" cy="3472808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D34E5CB8-B906-F6BD-FD01-F76689FF33D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0" y="834580"/>
              <a:ext cx="9144000" cy="3472808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4"/>
            <a:srcRect r="54725"/>
            <a:stretch/>
          </p:blipFill>
          <p:spPr>
            <a:xfrm>
              <a:off x="8235921" y="1550550"/>
              <a:ext cx="641648" cy="641293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B70E4BAE-D85A-E19A-8D34-AC5183D2E022}"/>
              </a:ext>
            </a:extLst>
          </p:cNvPr>
          <p:cNvGrpSpPr/>
          <p:nvPr/>
        </p:nvGrpSpPr>
        <p:grpSpPr>
          <a:xfrm>
            <a:off x="0" y="4308087"/>
            <a:ext cx="9144000" cy="1759692"/>
            <a:chOff x="0" y="4308087"/>
            <a:chExt cx="9144000" cy="1759692"/>
          </a:xfrm>
        </p:grpSpPr>
        <p:pic>
          <p:nvPicPr>
            <p:cNvPr id="8" name="Picture 7" descr="A pink rectangular sign with black text&#10;&#10;AI-generated content may be incorrect.">
              <a:extLst>
                <a:ext uri="{FF2B5EF4-FFF2-40B4-BE49-F238E27FC236}">
                  <a16:creationId xmlns:a16="http://schemas.microsoft.com/office/drawing/2014/main" id="{AA6BB431-F5A1-BDAD-96C3-A2E14044C51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4308087"/>
              <a:ext cx="9144000" cy="1759692"/>
            </a:xfrm>
            <a:prstGeom prst="rect">
              <a:avLst/>
            </a:prstGeom>
          </p:spPr>
        </p:pic>
        <p:pic>
          <p:nvPicPr>
            <p:cNvPr id="1026" name="Picture 2" descr="Colour-Coded Indicator Labels- Tick / Cross | Seton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87"/>
            <a:stretch/>
          </p:blipFill>
          <p:spPr bwMode="auto">
            <a:xfrm>
              <a:off x="8172206" y="4897286"/>
              <a:ext cx="720081" cy="7159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7549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8EA51-6619-7D70-3700-131A9354CA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6D78C80-87F5-5001-1ED1-DBC24ACC56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2267535"/>
              </p:ext>
            </p:extLst>
          </p:nvPr>
        </p:nvGraphicFramePr>
        <p:xfrm>
          <a:off x="0" y="87464"/>
          <a:ext cx="9151951" cy="5905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4209">
                  <a:extLst>
                    <a:ext uri="{9D8B030D-6E8A-4147-A177-3AD203B41FA5}">
                      <a16:colId xmlns:a16="http://schemas.microsoft.com/office/drawing/2014/main" val="948940165"/>
                    </a:ext>
                  </a:extLst>
                </a:gridCol>
                <a:gridCol w="5507742">
                  <a:extLst>
                    <a:ext uri="{9D8B030D-6E8A-4147-A177-3AD203B41FA5}">
                      <a16:colId xmlns:a16="http://schemas.microsoft.com/office/drawing/2014/main" val="671983211"/>
                    </a:ext>
                  </a:extLst>
                </a:gridCol>
              </a:tblGrid>
              <a:tr h="61225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Reason why students in the past haven’t chosen a subject they liked.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Reality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9150864"/>
                  </a:ext>
                </a:extLst>
              </a:tr>
              <a:tr h="1214656">
                <a:tc>
                  <a:txBody>
                    <a:bodyPr/>
                    <a:lstStyle/>
                    <a:p>
                      <a:r>
                        <a:rPr lang="en-GB" dirty="0"/>
                        <a:t>No friends were taking it – chose a subject that they didn’t like as much to be with their friend(s).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/>
                        <a:t>Two years – 5 periods/fortnight – a lot of lessons to be in a subject that you don’t like.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/>
                        <a:t>Everything mixed up in year 10 to allow options to work.  You could choose all the same subjects as your friend and not end up in the same groups.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2044135"/>
                  </a:ext>
                </a:extLst>
              </a:tr>
              <a:tr h="1150857">
                <a:tc>
                  <a:txBody>
                    <a:bodyPr/>
                    <a:lstStyle/>
                    <a:p>
                      <a:r>
                        <a:rPr lang="en-GB" dirty="0"/>
                        <a:t>It sounded like a lot of work.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All GCSEs are academic.  All are Level 2 courses.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Some more exam-based other subject pressures come at different times through NEAs etc. No easy option!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Have you really looked at what the course involves?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2567898"/>
                  </a:ext>
                </a:extLst>
              </a:tr>
              <a:tr h="1425177">
                <a:tc>
                  <a:txBody>
                    <a:bodyPr/>
                    <a:lstStyle/>
                    <a:p>
                      <a:r>
                        <a:rPr lang="en-GB" b="0" dirty="0"/>
                        <a:t>Didn’t get on with the teacher in year 9.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You have no control over who teaches you in year 10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a group with other students who want to do the subject your rapport with the teacher could change.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You must pick the subject </a:t>
                      </a:r>
                      <a:r>
                        <a:rPr lang="en-GB" b="1" dirty="0"/>
                        <a:t>NOT</a:t>
                      </a:r>
                      <a:r>
                        <a:rPr lang="en-GB" dirty="0"/>
                        <a:t> the teacher.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466491"/>
                  </a:ext>
                </a:extLst>
              </a:tr>
              <a:tr h="876537">
                <a:tc>
                  <a:txBody>
                    <a:bodyPr/>
                    <a:lstStyle/>
                    <a:p>
                      <a:r>
                        <a:rPr lang="en-GB" b="0" dirty="0"/>
                        <a:t>Never thought that the subject would be useful later on.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Aim for a broad, balanced range of subjects.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Picking a humanity, a science, a creative/practical subject and a language will never hold you back.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14 is very early to close the door on any career path.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87817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8645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CF4EF-BF64-FE87-F17B-8E8FC334E9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3224" y="31805"/>
            <a:ext cx="8229600" cy="480735"/>
          </a:xfrm>
        </p:spPr>
        <p:txBody>
          <a:bodyPr>
            <a:normAutofit/>
          </a:bodyPr>
          <a:lstStyle/>
          <a:p>
            <a:r>
              <a:rPr lang="en-GB" sz="2400" dirty="0"/>
              <a:t>Some examples of where students haven’t chosen wisely.</a:t>
            </a:r>
            <a:endParaRPr lang="en-GB" sz="48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64F35C2-CB36-1252-7A8F-F511B09871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1737109"/>
              </p:ext>
            </p:extLst>
          </p:nvPr>
        </p:nvGraphicFramePr>
        <p:xfrm>
          <a:off x="0" y="604299"/>
          <a:ext cx="9151951" cy="6335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44209">
                  <a:extLst>
                    <a:ext uri="{9D8B030D-6E8A-4147-A177-3AD203B41FA5}">
                      <a16:colId xmlns:a16="http://schemas.microsoft.com/office/drawing/2014/main" val="948940165"/>
                    </a:ext>
                  </a:extLst>
                </a:gridCol>
                <a:gridCol w="5507742">
                  <a:extLst>
                    <a:ext uri="{9D8B030D-6E8A-4147-A177-3AD203B41FA5}">
                      <a16:colId xmlns:a16="http://schemas.microsoft.com/office/drawing/2014/main" val="671983211"/>
                    </a:ext>
                  </a:extLst>
                </a:gridCol>
              </a:tblGrid>
              <a:tr h="61225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Scenario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Issues – all avoidable by looking at the resources/chatting to teachers.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9150864"/>
                  </a:ext>
                </a:extLst>
              </a:tr>
              <a:tr h="1214656">
                <a:tc>
                  <a:txBody>
                    <a:bodyPr/>
                    <a:lstStyle/>
                    <a:p>
                      <a:pPr marL="0" lvl="0" indent="0">
                        <a:buNone/>
                      </a:pPr>
                      <a:r>
                        <a:rPr lang="en-GB" sz="1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Business: </a:t>
                      </a:r>
                      <a:endParaRPr lang="en-US" sz="1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New, different, easy subject. </a:t>
                      </a:r>
                      <a:endParaRPr lang="en-US" sz="1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Dislikes maths.</a:t>
                      </a:r>
                      <a:endParaRPr lang="en-US" sz="1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Maths</a:t>
                      </a:r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is an </a:t>
                      </a:r>
                      <a:r>
                        <a:rPr lang="en-GB" sz="1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integral</a:t>
                      </a:r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 part of the course. </a:t>
                      </a:r>
                      <a:endParaRPr lang="en-US" sz="1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 panose="020B0604020202020204" pitchFamily="34" charset="0"/>
                        <a:buChar char="•"/>
                      </a:pPr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Two papers at the end of the course where </a:t>
                      </a:r>
                      <a:r>
                        <a:rPr lang="en-GB" sz="1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theory must be applied. </a:t>
                      </a:r>
                      <a:endParaRPr lang="en-US" sz="1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2044135"/>
                  </a:ext>
                </a:extLst>
              </a:tr>
              <a:tr h="1150857">
                <a:tc>
                  <a:txBody>
                    <a:bodyPr/>
                    <a:lstStyle/>
                    <a:p>
                      <a:r>
                        <a:rPr lang="en-GB" b="1" dirty="0"/>
                        <a:t>Separate Sciences: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Couldn’t think of a 4</a:t>
                      </a:r>
                      <a:r>
                        <a:rPr lang="en-GB" baseline="30000" dirty="0"/>
                        <a:t>th</a:t>
                      </a:r>
                      <a:r>
                        <a:rPr lang="en-GB" dirty="0"/>
                        <a:t> option and doesn’t mind science.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Dislikes maths.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Taking separate science means </a:t>
                      </a:r>
                      <a:r>
                        <a:rPr lang="en-GB" b="1" dirty="0"/>
                        <a:t>c.30% of timetable is in science. 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/>
                        <a:t>Maths </a:t>
                      </a:r>
                      <a:r>
                        <a:rPr lang="en-GB" dirty="0"/>
                        <a:t>skills make up </a:t>
                      </a:r>
                      <a:r>
                        <a:rPr lang="en-GB" b="1" dirty="0"/>
                        <a:t>10%</a:t>
                      </a:r>
                      <a:r>
                        <a:rPr lang="en-GB" dirty="0"/>
                        <a:t> of the Biology paper, </a:t>
                      </a:r>
                      <a:r>
                        <a:rPr lang="en-GB" b="1" dirty="0"/>
                        <a:t>20%</a:t>
                      </a:r>
                      <a:r>
                        <a:rPr lang="en-GB" dirty="0"/>
                        <a:t> of the Chemistry and </a:t>
                      </a:r>
                      <a:r>
                        <a:rPr lang="en-GB" b="1" dirty="0"/>
                        <a:t>30% </a:t>
                      </a:r>
                      <a:r>
                        <a:rPr lang="en-GB" dirty="0"/>
                        <a:t>of the Physics paper.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2567898"/>
                  </a:ext>
                </a:extLst>
              </a:tr>
              <a:tr h="1425177">
                <a:tc>
                  <a:txBody>
                    <a:bodyPr/>
                    <a:lstStyle/>
                    <a:p>
                      <a:r>
                        <a:rPr lang="en-GB" b="1" dirty="0"/>
                        <a:t>Expressive Arts - </a:t>
                      </a:r>
                      <a:r>
                        <a:rPr lang="en-GB" b="1" dirty="0" err="1"/>
                        <a:t>e.g</a:t>
                      </a:r>
                      <a:r>
                        <a:rPr lang="en-GB" b="1" dirty="0"/>
                        <a:t>: Drama: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/>
                        <a:t>Enjoying year 9 drama with Mrs…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/>
                        <a:t>Doesn’t like performing in front of others.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/>
                        <a:t>No interest in the theory side.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Didn’t look at the course content – </a:t>
                      </a:r>
                      <a:r>
                        <a:rPr lang="en-GB" b="1" dirty="0"/>
                        <a:t>Performance is 60%.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40% is a written exam where </a:t>
                      </a:r>
                      <a:r>
                        <a:rPr lang="en-GB" b="1" dirty="0"/>
                        <a:t>theory must be applied</a:t>
                      </a:r>
                      <a:r>
                        <a:rPr lang="en-GB" dirty="0"/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Ends up getting taught by </a:t>
                      </a:r>
                      <a:r>
                        <a:rPr lang="en-GB" b="1" dirty="0"/>
                        <a:t>another teacher </a:t>
                      </a:r>
                      <a:r>
                        <a:rPr lang="en-GB" dirty="0"/>
                        <a:t>– no choice. 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466491"/>
                  </a:ext>
                </a:extLst>
              </a:tr>
              <a:tr h="876537">
                <a:tc>
                  <a:txBody>
                    <a:bodyPr/>
                    <a:lstStyle/>
                    <a:p>
                      <a:r>
                        <a:rPr lang="en-GB" b="1" dirty="0"/>
                        <a:t>PE GCSE: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/>
                        <a:t>Likes sport –as fun.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0" dirty="0"/>
                        <a:t>Dislikes science.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="1" dirty="0"/>
                        <a:t>60% </a:t>
                      </a:r>
                      <a:r>
                        <a:rPr lang="en-GB" dirty="0"/>
                        <a:t>= 2 x written papers </a:t>
                      </a:r>
                      <a:r>
                        <a:rPr lang="en-GB" b="1" dirty="0"/>
                        <a:t>applying theory </a:t>
                      </a:r>
                      <a:r>
                        <a:rPr lang="en-GB" dirty="0"/>
                        <a:t>including anatomy and physiology.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Practical component is </a:t>
                      </a:r>
                      <a:r>
                        <a:rPr lang="en-GB" b="1" dirty="0"/>
                        <a:t>skills based </a:t>
                      </a:r>
                      <a:r>
                        <a:rPr lang="en-GB" dirty="0"/>
                        <a:t>not just fun.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8781735"/>
                  </a:ext>
                </a:extLst>
              </a:tr>
              <a:tr h="65404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1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History:</a:t>
                      </a:r>
                      <a:endParaRPr lang="en-US" sz="1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285750" lvl="0" indent="-285750"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Like finding out about the past – especially WW1. </a:t>
                      </a:r>
                      <a:endParaRPr lang="en-US" sz="1800" b="0" i="0" u="none" strike="noStrike" noProof="0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They didn’t look at the </a:t>
                      </a:r>
                      <a:r>
                        <a:rPr lang="en-GB" sz="1800" b="1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content –</a:t>
                      </a:r>
                      <a:r>
                        <a:rPr lang="en-GB" sz="18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 the modern depth study starts in 1918 (after WW1) </a:t>
                      </a:r>
                      <a:r>
                        <a:rPr lang="en-US" sz="18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 </a:t>
                      </a:r>
                      <a:endParaRPr lang="en-GB" sz="1800" b="0" i="0" u="none" strike="noStrike" noProof="0" dirty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marL="0" lvl="0" indent="0">
                        <a:buNone/>
                      </a:pP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8677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5707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B87CE2-F2E9-886B-602B-37E09CF51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3311" y="170916"/>
            <a:ext cx="3443955" cy="595524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800" dirty="0"/>
              <a:t>Example from the Options Booklet</a:t>
            </a:r>
          </a:p>
          <a:p>
            <a:pPr marL="285750" indent="-285750">
              <a:buFont typeface="Arial,Sans-Serif"/>
              <a:buChar char="•"/>
            </a:pPr>
            <a:r>
              <a:rPr lang="en-GB" sz="2800" dirty="0">
                <a:solidFill>
                  <a:srgbClr val="FF0000"/>
                </a:solidFill>
              </a:rPr>
              <a:t>Read this booklet carefully</a:t>
            </a:r>
            <a:endParaRPr lang="en-GB" sz="1800">
              <a:solidFill>
                <a:srgbClr val="FF0000"/>
              </a:solidFill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2400" dirty="0"/>
              <a:t>1</a:t>
            </a:r>
            <a:r>
              <a:rPr lang="en-GB" sz="2400" baseline="30000" dirty="0"/>
              <a:t>st</a:t>
            </a:r>
            <a:r>
              <a:rPr lang="en-GB" sz="2400" dirty="0"/>
              <a:t> section = why do the course?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2</a:t>
            </a:r>
            <a:r>
              <a:rPr lang="en-GB" sz="2400" baseline="30000" dirty="0"/>
              <a:t>nd</a:t>
            </a:r>
            <a:r>
              <a:rPr lang="en-GB" sz="2400" dirty="0"/>
              <a:t> section = what content is  covered?</a:t>
            </a:r>
            <a:endParaRPr lang="en-GB" sz="2400" dirty="0">
              <a:ea typeface="Calibri"/>
              <a:cs typeface="Calibri"/>
            </a:endParaRP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3</a:t>
            </a:r>
            <a:r>
              <a:rPr lang="en-GB" sz="2400" baseline="30000" dirty="0"/>
              <a:t>rd</a:t>
            </a:r>
            <a:r>
              <a:rPr lang="en-GB" sz="2400" dirty="0"/>
              <a:t> section = how will students be tested? Written/NEA?</a:t>
            </a:r>
            <a:endParaRPr lang="en-GB" sz="2400" dirty="0">
              <a:ea typeface="Calibri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A6995D-11EA-82DD-448B-ABFBCB5A2E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294685" cy="6858000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:a16="http://schemas.microsoft.com/office/drawing/2014/main" id="{B91B2A9A-85C7-0597-02CD-6B2479C072A0}"/>
              </a:ext>
            </a:extLst>
          </p:cNvPr>
          <p:cNvSpPr/>
          <p:nvPr/>
        </p:nvSpPr>
        <p:spPr>
          <a:xfrm rot="11170842">
            <a:off x="4939002" y="1997152"/>
            <a:ext cx="606751" cy="35892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A4859DB6-623E-98D7-2C31-DBECE87256CE}"/>
              </a:ext>
            </a:extLst>
          </p:cNvPr>
          <p:cNvSpPr/>
          <p:nvPr/>
        </p:nvSpPr>
        <p:spPr>
          <a:xfrm rot="11170842">
            <a:off x="4939001" y="3311779"/>
            <a:ext cx="606751" cy="35892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AA9584EE-AC23-8CA8-973E-C5A661982CE9}"/>
              </a:ext>
            </a:extLst>
          </p:cNvPr>
          <p:cNvSpPr/>
          <p:nvPr/>
        </p:nvSpPr>
        <p:spPr>
          <a:xfrm rot="11170842">
            <a:off x="4939000" y="5100699"/>
            <a:ext cx="606751" cy="358923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943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1125" y="260648"/>
            <a:ext cx="8924925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800" b="1" dirty="0"/>
              <a:t>The Option Subjects</a:t>
            </a:r>
          </a:p>
          <a:p>
            <a:pPr algn="ctr"/>
            <a:r>
              <a:rPr lang="en-GB" sz="4800" b="1" dirty="0"/>
              <a:t>Pick 4 &amp; 2 reserves</a:t>
            </a:r>
            <a:endParaRPr lang="en-US" sz="4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905647" y="6273408"/>
            <a:ext cx="3092723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Teaching time: 5 hrs/fortnight.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F2D0717-4C68-4975-889A-60DC30BE4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008940"/>
              </p:ext>
            </p:extLst>
          </p:nvPr>
        </p:nvGraphicFramePr>
        <p:xfrm>
          <a:off x="322779" y="2128769"/>
          <a:ext cx="8657713" cy="368808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044264">
                  <a:extLst>
                    <a:ext uri="{9D8B030D-6E8A-4147-A177-3AD203B41FA5}">
                      <a16:colId xmlns:a16="http://schemas.microsoft.com/office/drawing/2014/main" val="4109722650"/>
                    </a:ext>
                  </a:extLst>
                </a:gridCol>
                <a:gridCol w="2399336">
                  <a:extLst>
                    <a:ext uri="{9D8B030D-6E8A-4147-A177-3AD203B41FA5}">
                      <a16:colId xmlns:a16="http://schemas.microsoft.com/office/drawing/2014/main" val="392284442"/>
                    </a:ext>
                  </a:extLst>
                </a:gridCol>
                <a:gridCol w="3214113">
                  <a:extLst>
                    <a:ext uri="{9D8B030D-6E8A-4147-A177-3AD203B41FA5}">
                      <a16:colId xmlns:a16="http://schemas.microsoft.com/office/drawing/2014/main" val="2652405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Art	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Business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Computer Science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5032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Dance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Drama	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Textile Design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45287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D&amp;T - Electronics &amp; Mechanisms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D&amp;T- Materials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Food Preparation &amp; Nutrition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37049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French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Geography	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History	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0224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IT Technical Award -Digital Applications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Music	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Physical Education</a:t>
                      </a:r>
                      <a:endParaRPr lang="en-GB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0072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000" b="1" dirty="0"/>
                        <a:t>Religious Studies	 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Spanish </a:t>
                      </a:r>
                      <a:endParaRPr lang="en-GB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Skills for Learning courses</a:t>
                      </a:r>
                    </a:p>
                    <a:p>
                      <a:pPr lvl="0">
                        <a:buNone/>
                      </a:pPr>
                      <a:r>
                        <a:rPr lang="en-GB" sz="2000" b="1" dirty="0"/>
                        <a:t>(by invite only)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409969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GB" sz="2000" b="1" dirty="0"/>
                        <a:t>Separate Sciences (down as Triple Science on the Options programme)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9171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347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/>
              <a:t>Option combinations</a:t>
            </a:r>
            <a:endParaRPr lang="en-GB" sz="3600" b="1" strike="sngStrike" dirty="0">
              <a:ea typeface="Calibri"/>
              <a:cs typeface="Calibri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8761" y="930218"/>
            <a:ext cx="8444046" cy="492019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anchor="t">
            <a:spAutoFit/>
          </a:bodyPr>
          <a:lstStyle/>
          <a:p>
            <a:pPr algn="just">
              <a:lnSpc>
                <a:spcPct val="119000"/>
              </a:lnSpc>
              <a:spcAft>
                <a:spcPts val="600"/>
              </a:spcAft>
            </a:pPr>
            <a:r>
              <a:rPr lang="en-US" sz="2400" b="1" kern="1400" dirty="0">
                <a:solidFill>
                  <a:srgbClr val="000000"/>
                </a:solidFill>
              </a:rPr>
              <a:t>Your child's option choices should be </a:t>
            </a:r>
            <a:r>
              <a:rPr lang="en-US" sz="2400" b="1" u="sng" kern="1400" dirty="0">
                <a:solidFill>
                  <a:srgbClr val="000000"/>
                </a:solidFill>
              </a:rPr>
              <a:t>broad</a:t>
            </a:r>
            <a:r>
              <a:rPr lang="en-US" sz="2400" b="1" kern="1400" dirty="0">
                <a:solidFill>
                  <a:srgbClr val="000000"/>
                </a:solidFill>
              </a:rPr>
              <a:t> and </a:t>
            </a:r>
            <a:r>
              <a:rPr lang="en-US" sz="2400" b="1" u="sng" kern="1400" dirty="0">
                <a:solidFill>
                  <a:srgbClr val="000000"/>
                </a:solidFill>
              </a:rPr>
              <a:t>balanced</a:t>
            </a:r>
            <a:r>
              <a:rPr lang="en-US" sz="2400" b="1" kern="1400" dirty="0">
                <a:solidFill>
                  <a:srgbClr val="000000"/>
                </a:solidFill>
              </a:rPr>
              <a:t> enabling them to pick subjects that are of an </a:t>
            </a:r>
            <a:r>
              <a:rPr lang="en-US" sz="2400" b="1" u="sng" kern="1400" dirty="0">
                <a:solidFill>
                  <a:srgbClr val="000000"/>
                </a:solidFill>
              </a:rPr>
              <a:t>interest</a:t>
            </a:r>
            <a:r>
              <a:rPr lang="en-US" sz="2400" b="1" kern="1400" dirty="0">
                <a:solidFill>
                  <a:srgbClr val="000000"/>
                </a:solidFill>
              </a:rPr>
              <a:t> to them, whilst ensuring that they have the </a:t>
            </a:r>
            <a:r>
              <a:rPr lang="en-US" sz="2400" b="1" u="sng" kern="1400" dirty="0">
                <a:solidFill>
                  <a:srgbClr val="000000"/>
                </a:solidFill>
              </a:rPr>
              <a:t>necessary key skills</a:t>
            </a:r>
            <a:r>
              <a:rPr lang="en-US" sz="2400" b="1" kern="1400" dirty="0">
                <a:solidFill>
                  <a:srgbClr val="000000"/>
                </a:solidFill>
              </a:rPr>
              <a:t> for a successful future.  </a:t>
            </a:r>
            <a:endParaRPr lang="en-US" dirty="0">
              <a:solidFill>
                <a:srgbClr val="000000"/>
              </a:solidFill>
              <a:ea typeface="Calibri"/>
              <a:cs typeface="Calibri"/>
            </a:endParaRPr>
          </a:p>
          <a:p>
            <a:pPr algn="ctr">
              <a:lnSpc>
                <a:spcPct val="119000"/>
              </a:lnSpc>
              <a:spcAft>
                <a:spcPts val="600"/>
              </a:spcAft>
            </a:pPr>
            <a:endParaRPr lang="en-US" sz="2400" b="1" kern="1400" dirty="0">
              <a:solidFill>
                <a:srgbClr val="000000"/>
              </a:solidFill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r>
              <a:rPr lang="en-US" sz="2400" b="1" kern="1400" dirty="0">
                <a:solidFill>
                  <a:srgbClr val="000000"/>
                </a:solidFill>
              </a:rPr>
              <a:t>We </a:t>
            </a:r>
            <a:r>
              <a:rPr lang="en-US" sz="2400" b="1" u="sng" kern="1400" dirty="0">
                <a:solidFill>
                  <a:srgbClr val="000000"/>
                </a:solidFill>
              </a:rPr>
              <a:t>strongly recommend</a:t>
            </a:r>
            <a:r>
              <a:rPr lang="en-US" sz="2400" b="1" kern="1400" dirty="0">
                <a:solidFill>
                  <a:srgbClr val="000000"/>
                </a:solidFill>
              </a:rPr>
              <a:t> that they consider studying: </a:t>
            </a:r>
            <a:endParaRPr lang="en-US" sz="2400" b="1" kern="1400" dirty="0">
              <a:solidFill>
                <a:srgbClr val="000000"/>
              </a:solidFill>
              <a:ea typeface="Calibri"/>
              <a:cs typeface="Calibri"/>
            </a:endParaRPr>
          </a:p>
          <a:p>
            <a:pPr marL="800100" lvl="1" indent="-342900" algn="just">
              <a:lnSpc>
                <a:spcPct val="119000"/>
              </a:lnSpc>
              <a:spcAft>
                <a:spcPts val="600"/>
              </a:spcAft>
              <a:buFont typeface="Courier New"/>
              <a:buChar char="o"/>
            </a:pPr>
            <a:r>
              <a:rPr lang="en-US" sz="2400" b="1" kern="1400" dirty="0">
                <a:solidFill>
                  <a:srgbClr val="000000"/>
                </a:solidFill>
                <a:ea typeface="Calibri"/>
                <a:cs typeface="Calibri"/>
              </a:rPr>
              <a:t> at least one Humanities subject;</a:t>
            </a:r>
          </a:p>
          <a:p>
            <a:pPr marL="800100" lvl="1" indent="-342900" algn="just">
              <a:lnSpc>
                <a:spcPct val="119000"/>
              </a:lnSpc>
              <a:spcAft>
                <a:spcPts val="600"/>
              </a:spcAft>
              <a:buFont typeface="Courier New"/>
              <a:buChar char="o"/>
            </a:pPr>
            <a:r>
              <a:rPr lang="en-US" sz="2400" b="1" kern="1400" dirty="0">
                <a:solidFill>
                  <a:srgbClr val="000000"/>
                </a:solidFill>
                <a:ea typeface="Calibri"/>
                <a:cs typeface="Calibri"/>
              </a:rPr>
              <a:t> a Language;</a:t>
            </a:r>
            <a:endParaRPr lang="en-US">
              <a:ea typeface="Calibri"/>
              <a:cs typeface="Calibri"/>
            </a:endParaRPr>
          </a:p>
          <a:p>
            <a:pPr marL="800100" lvl="1" indent="-342900" algn="just">
              <a:lnSpc>
                <a:spcPct val="119000"/>
              </a:lnSpc>
              <a:spcAft>
                <a:spcPts val="600"/>
              </a:spcAft>
              <a:buFont typeface="Courier New"/>
              <a:buChar char="o"/>
            </a:pPr>
            <a:r>
              <a:rPr lang="en-US" sz="2400" b="1" kern="1400" dirty="0">
                <a:solidFill>
                  <a:srgbClr val="000000"/>
                </a:solidFill>
                <a:ea typeface="Calibri"/>
                <a:cs typeface="Calibri"/>
              </a:rPr>
              <a:t>Two options from: </a:t>
            </a:r>
          </a:p>
          <a:p>
            <a:pPr marL="1257300" lvl="2" indent="-342900" algn="just">
              <a:lnSpc>
                <a:spcPct val="119000"/>
              </a:lnSpc>
              <a:spcAft>
                <a:spcPts val="600"/>
              </a:spcAft>
              <a:buFont typeface="Wingdings"/>
              <a:buChar char="§"/>
            </a:pPr>
            <a:r>
              <a:rPr lang="en-US" sz="2400" b="1" kern="1400" dirty="0">
                <a:solidFill>
                  <a:srgbClr val="000000"/>
                </a:solidFill>
                <a:ea typeface="Calibri"/>
                <a:cs typeface="Calibri"/>
              </a:rPr>
              <a:t>Creative, Design &amp; Technology, Practical or Sciences.</a:t>
            </a:r>
            <a:endParaRPr lang="en-US" sz="2400" kern="1400" dirty="0">
              <a:solidFill>
                <a:srgbClr val="00000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72294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>
            <a:extLst>
              <a:ext uri="{FF2B5EF4-FFF2-40B4-BE49-F238E27FC236}">
                <a16:creationId xmlns:a16="http://schemas.microsoft.com/office/drawing/2014/main" id="{DE06BFD5-C68D-83A2-09A3-6A125C74BE06}"/>
              </a:ext>
            </a:extLst>
          </p:cNvPr>
          <p:cNvSpPr txBox="1"/>
          <p:nvPr/>
        </p:nvSpPr>
        <p:spPr>
          <a:xfrm>
            <a:off x="314130" y="822648"/>
            <a:ext cx="8347787" cy="4524315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ea typeface="+mn-lt"/>
                <a:cs typeface="+mn-lt"/>
              </a:rPr>
              <a:t>The Review is clear that schools should promote a curriculum at Key Stage 4 that is </a:t>
            </a:r>
            <a:endParaRPr lang="en-US" dirty="0"/>
          </a:p>
          <a:p>
            <a:r>
              <a:rPr lang="en-GB" dirty="0">
                <a:ea typeface="+mn-lt"/>
                <a:cs typeface="+mn-lt"/>
              </a:rPr>
              <a:t>appropriately broad and balanced, enabling young people to pursue their interests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and passions whilst ensuring uptake of the subjects that are most likely to support life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chances and the needs of our society and economy. This should include a strong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academic core for all. </a:t>
            </a:r>
          </a:p>
          <a:p>
            <a:endParaRPr lang="en-GB" dirty="0">
              <a:ea typeface="+mn-lt"/>
              <a:cs typeface="+mn-lt"/>
            </a:endParaRPr>
          </a:p>
          <a:p>
            <a:r>
              <a:rPr lang="en-GB" dirty="0">
                <a:ea typeface="+mn-lt"/>
                <a:cs typeface="+mn-lt"/>
              </a:rPr>
              <a:t>The combination of the Maths and English bucket, plus the existing EBacc bucket, </a:t>
            </a:r>
            <a:endParaRPr lang="en-GB">
              <a:ea typeface="Calibri"/>
              <a:cs typeface="Calibri"/>
            </a:endParaRPr>
          </a:p>
          <a:p>
            <a:r>
              <a:rPr lang="en-GB" dirty="0">
                <a:ea typeface="+mn-lt"/>
                <a:cs typeface="+mn-lt"/>
              </a:rPr>
              <a:t>ensures that, in practice, young people must take English (taking English Language and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Literature is incentivised), Maths and (at least Combined) Science, which are mandatory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subjects, plus one other EBacc subject, such as History, Geography or a Language.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Students are then able to select any other approved qualification. Typically, this will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be a further three subjects if the student is taking nine qualifications, the most common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number at Key Stage 4. We think that this represents a desirable balance between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breadth and choice, securing both the academic core that is so important for young 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people’s life chances but also the flexibility they need to support and reflect their diverse interests and desired pathways.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8117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/>
              <a:t>Creative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124744"/>
            <a:ext cx="8568952" cy="255454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GB" altLang="en-US" sz="3200" dirty="0"/>
              <a:t>Art</a:t>
            </a:r>
            <a:endParaRPr lang="en-GB" altLang="en-US" sz="3200" dirty="0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altLang="en-US" sz="3200" dirty="0"/>
              <a:t>Textile Design</a:t>
            </a:r>
            <a:endParaRPr lang="en-GB" altLang="en-US" sz="3200" dirty="0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altLang="en-US" sz="3200" dirty="0"/>
              <a:t>Dance</a:t>
            </a:r>
            <a:endParaRPr lang="en-GB" altLang="en-US" sz="3200" dirty="0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altLang="en-US" sz="3200" dirty="0"/>
              <a:t>Drama</a:t>
            </a:r>
            <a:endParaRPr lang="en-GB" sz="3200" dirty="0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altLang="en-US" sz="3200" dirty="0"/>
              <a:t>Music</a:t>
            </a:r>
            <a:endParaRPr lang="en-GB" sz="3200" dirty="0">
              <a:ea typeface="Calibri"/>
              <a:cs typeface="Calibri"/>
            </a:endParaRPr>
          </a:p>
        </p:txBody>
      </p:sp>
      <p:pic>
        <p:nvPicPr>
          <p:cNvPr id="14" name="Picture 10" descr="weighing_the_balance_587x3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0" b="16816"/>
          <a:stretch/>
        </p:blipFill>
        <p:spPr bwMode="auto">
          <a:xfrm>
            <a:off x="3563578" y="3115194"/>
            <a:ext cx="5145041" cy="277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Brace 3">
            <a:extLst>
              <a:ext uri="{FF2B5EF4-FFF2-40B4-BE49-F238E27FC236}">
                <a16:creationId xmlns:a16="http://schemas.microsoft.com/office/drawing/2014/main" id="{118040CD-90BF-4B78-A89D-479DF7682F54}"/>
              </a:ext>
            </a:extLst>
          </p:cNvPr>
          <p:cNvSpPr/>
          <p:nvPr/>
        </p:nvSpPr>
        <p:spPr>
          <a:xfrm>
            <a:off x="3179485" y="1370635"/>
            <a:ext cx="147246" cy="688572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DC9515-8D33-4521-8632-E916B72A25B4}"/>
              </a:ext>
            </a:extLst>
          </p:cNvPr>
          <p:cNvSpPr txBox="1"/>
          <p:nvPr/>
        </p:nvSpPr>
        <p:spPr>
          <a:xfrm>
            <a:off x="3553248" y="1517094"/>
            <a:ext cx="5079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Only </a:t>
            </a:r>
            <a:r>
              <a:rPr lang="en-GB" sz="2000" b="1" u="sng" dirty="0"/>
              <a:t>one</a:t>
            </a:r>
            <a:r>
              <a:rPr lang="en-GB" sz="2000" b="1" dirty="0"/>
              <a:t> of these two options can be chosen</a:t>
            </a:r>
          </a:p>
        </p:txBody>
      </p:sp>
    </p:spTree>
    <p:extLst>
      <p:ext uri="{BB962C8B-B14F-4D97-AF65-F5344CB8AC3E}">
        <p14:creationId xmlns:p14="http://schemas.microsoft.com/office/powerpoint/2010/main" val="2586711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/>
              <a:t>DESIGN TECHNOLOGY – more information</a:t>
            </a:r>
            <a:endParaRPr 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037529"/>
            <a:ext cx="8496944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Design &amp; Technology Group 1: </a:t>
            </a:r>
          </a:p>
          <a:p>
            <a:endParaRPr lang="en-GB" dirty="0"/>
          </a:p>
          <a:p>
            <a:r>
              <a:rPr lang="en-GB" dirty="0"/>
              <a:t>GCSE Food Preparation &amp; Nutrition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51520" y="2136095"/>
            <a:ext cx="8496944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/>
              <a:t>Design &amp; Technology Group 2: </a:t>
            </a:r>
          </a:p>
          <a:p>
            <a:endParaRPr lang="en-GB" dirty="0"/>
          </a:p>
          <a:p>
            <a:r>
              <a:rPr lang="en-GB" dirty="0"/>
              <a:t>GCSE Design &amp; Technology: Materials</a:t>
            </a:r>
          </a:p>
          <a:p>
            <a:r>
              <a:rPr lang="en-GB" dirty="0"/>
              <a:t>GCSE Design &amp; Technology: Electronics &amp; Mechanisms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148064" y="2245646"/>
            <a:ext cx="3456384" cy="646331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ONLY </a:t>
            </a:r>
            <a:r>
              <a:rPr lang="en-GB" b="1" u="sng" dirty="0"/>
              <a:t>ONE </a:t>
            </a:r>
            <a:r>
              <a:rPr lang="en-GB" b="1" dirty="0"/>
              <a:t>OF THE SUBJECTS FROM GROUP 2 CAN BE CHOSEN!</a:t>
            </a:r>
            <a:endParaRPr lang="en-US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04048" y="4478005"/>
            <a:ext cx="374441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They </a:t>
            </a:r>
            <a:r>
              <a:rPr lang="en-GB" b="1" dirty="0"/>
              <a:t>CAN </a:t>
            </a:r>
            <a:r>
              <a:rPr lang="en-GB" dirty="0"/>
              <a:t>select Food Preparation &amp;  Nutrition </a:t>
            </a:r>
            <a:r>
              <a:rPr lang="en-GB" b="1" u="sng" dirty="0"/>
              <a:t>AND</a:t>
            </a:r>
            <a:r>
              <a:rPr lang="en-GB" dirty="0"/>
              <a:t> a Design technology GCSE. They are </a:t>
            </a:r>
            <a:r>
              <a:rPr lang="en-GB" b="1" u="sng" dirty="0"/>
              <a:t>UNLIKELY </a:t>
            </a:r>
            <a:r>
              <a:rPr lang="en-GB" dirty="0"/>
              <a:t> to get both.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4430588"/>
            <a:ext cx="2690649" cy="1442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63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/>
              <a:t>Humanities</a:t>
            </a:r>
            <a:endParaRPr lang="en-US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316928" y="1228033"/>
            <a:ext cx="8503543" cy="2400657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GB" altLang="en-US" sz="3200" dirty="0"/>
              <a:t>GCSE Geography</a:t>
            </a:r>
            <a:endParaRPr lang="en-US" sz="3200">
              <a:ea typeface="Calibri"/>
              <a:cs typeface="Calibri"/>
            </a:endParaRPr>
          </a:p>
          <a:p>
            <a:pPr marL="571500" indent="-571500">
              <a:buFont typeface="Arial"/>
              <a:buChar char="•"/>
            </a:pPr>
            <a:r>
              <a:rPr lang="en-GB" altLang="en-US" sz="3200" dirty="0"/>
              <a:t>GCSE History</a:t>
            </a:r>
            <a:endParaRPr lang="en-GB" altLang="en-US" sz="3200">
              <a:ea typeface="Calibri"/>
              <a:cs typeface="Calibri"/>
            </a:endParaRPr>
          </a:p>
          <a:p>
            <a:pPr marL="571500" indent="-571500">
              <a:buFont typeface="Arial"/>
              <a:buChar char="•"/>
            </a:pPr>
            <a:r>
              <a:rPr lang="en-GB" altLang="en-US" sz="3200" dirty="0"/>
              <a:t>GCSE Religious Studies (Full Course)</a:t>
            </a:r>
            <a:endParaRPr lang="en-GB" altLang="en-US" sz="3200">
              <a:ea typeface="Calibri"/>
              <a:cs typeface="Calibri"/>
            </a:endParaRPr>
          </a:p>
          <a:p>
            <a:endParaRPr lang="en-GB" altLang="en-US" sz="3600" dirty="0"/>
          </a:p>
          <a:p>
            <a:pPr algn="r"/>
            <a:r>
              <a:rPr lang="en-GB" altLang="en-US" dirty="0"/>
              <a:t>Full course RPE students also complete the Higher Project</a:t>
            </a:r>
            <a:r>
              <a:rPr lang="en-GB" altLang="en-US" sz="1400" dirty="0"/>
              <a:t> </a:t>
            </a:r>
          </a:p>
        </p:txBody>
      </p:sp>
      <p:pic>
        <p:nvPicPr>
          <p:cNvPr id="14" name="Picture 10" descr="weighing_the_balance_587x3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0" t="14311" b="25909"/>
          <a:stretch/>
        </p:blipFill>
        <p:spPr bwMode="auto">
          <a:xfrm>
            <a:off x="3501389" y="3914097"/>
            <a:ext cx="522893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956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Languages</a:t>
            </a:r>
            <a:endParaRPr lang="en-US" sz="3600" b="1" dirty="0"/>
          </a:p>
        </p:txBody>
      </p:sp>
      <p:sp>
        <p:nvSpPr>
          <p:cNvPr id="3" name="Rectangle 2"/>
          <p:cNvSpPr/>
          <p:nvPr/>
        </p:nvSpPr>
        <p:spPr>
          <a:xfrm>
            <a:off x="270538" y="1124744"/>
            <a:ext cx="6461702" cy="175432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GB" altLang="en-US" sz="3600" dirty="0"/>
              <a:t>GCSE French </a:t>
            </a:r>
            <a:endParaRPr lang="en-GB" altLang="en-US" sz="3600" b="1" dirty="0">
              <a:solidFill>
                <a:srgbClr val="FF0000"/>
              </a:solidFill>
              <a:ea typeface="Calibri"/>
              <a:cs typeface="Calibri"/>
            </a:endParaRPr>
          </a:p>
          <a:p>
            <a:r>
              <a:rPr lang="en-GB" altLang="en-US" sz="3600" b="1" dirty="0">
                <a:solidFill>
                  <a:srgbClr val="FF0000"/>
                </a:solidFill>
              </a:rPr>
              <a:t>or</a:t>
            </a:r>
            <a:endParaRPr lang="en-GB" altLang="en-US" sz="3600" b="1" dirty="0">
              <a:solidFill>
                <a:srgbClr val="FF0000"/>
              </a:solidFill>
              <a:ea typeface="Calibri"/>
              <a:cs typeface="Calibri"/>
            </a:endParaRPr>
          </a:p>
          <a:p>
            <a:pPr marL="571500" indent="-571500">
              <a:buFont typeface="Arial"/>
              <a:buChar char="•"/>
            </a:pPr>
            <a:r>
              <a:rPr lang="en-GB" altLang="en-US" sz="3600" dirty="0"/>
              <a:t>GCSE Spanish</a:t>
            </a:r>
            <a:endParaRPr lang="en-GB" altLang="en-US" sz="3600" dirty="0">
              <a:ea typeface="Calibri"/>
              <a:cs typeface="Calibri"/>
            </a:endParaRPr>
          </a:p>
        </p:txBody>
      </p:sp>
      <p:pic>
        <p:nvPicPr>
          <p:cNvPr id="14" name="Picture 10" descr="weighing_the_balance_587x3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0" b="16816"/>
          <a:stretch/>
        </p:blipFill>
        <p:spPr bwMode="auto">
          <a:xfrm>
            <a:off x="3501389" y="2874297"/>
            <a:ext cx="5228931" cy="2805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96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/>
              <a:t>Practical/Vocational </a:t>
            </a:r>
            <a:endParaRPr lang="en-US" dirty="0"/>
          </a:p>
        </p:txBody>
      </p:sp>
      <p:pic>
        <p:nvPicPr>
          <p:cNvPr id="13" name="Picture 10" descr="weighing_the_balance_587x3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0" t="14665" b="30104"/>
          <a:stretch/>
        </p:blipFill>
        <p:spPr bwMode="auto">
          <a:xfrm>
            <a:off x="702340" y="3345594"/>
            <a:ext cx="5212627" cy="196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3528" y="997685"/>
            <a:ext cx="8496944" cy="34163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GB" altLang="en-US" sz="3200" dirty="0">
                <a:ea typeface="Calibri"/>
                <a:cs typeface="Calibri"/>
              </a:rPr>
              <a:t>Business</a:t>
            </a:r>
            <a:endParaRPr lang="en-US" dirty="0"/>
          </a:p>
          <a:p>
            <a:pPr marL="457200" indent="-457200">
              <a:buFont typeface="Arial"/>
              <a:buChar char="•"/>
            </a:pPr>
            <a:r>
              <a:rPr lang="en-GB" sz="3200" dirty="0"/>
              <a:t>IT Technical Award in Digital Applications</a:t>
            </a:r>
            <a:endParaRPr lang="en-GB" sz="3200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altLang="en-US" sz="3200" dirty="0">
                <a:ea typeface="Calibri"/>
                <a:cs typeface="Calibri"/>
              </a:rPr>
              <a:t>PE GCSE</a:t>
            </a:r>
          </a:p>
          <a:p>
            <a:endParaRPr lang="en-GB" altLang="en-US" sz="2800" dirty="0">
              <a:ea typeface="Calibri"/>
              <a:cs typeface="Calibri"/>
            </a:endParaRPr>
          </a:p>
          <a:p>
            <a:endParaRPr lang="en-GB" altLang="en-US" sz="2800" dirty="0"/>
          </a:p>
          <a:p>
            <a:r>
              <a:rPr lang="en-GB" altLang="en-US" sz="3200" dirty="0"/>
              <a:t> </a:t>
            </a:r>
          </a:p>
          <a:p>
            <a:r>
              <a:rPr lang="en-GB" alt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9657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A91420-27CE-4FED-4480-72DF66785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>
            <a:extLst>
              <a:ext uri="{FF2B5EF4-FFF2-40B4-BE49-F238E27FC236}">
                <a16:creationId xmlns:a16="http://schemas.microsoft.com/office/drawing/2014/main" id="{A3199EAF-9404-068A-9202-27E4388DC553}"/>
              </a:ext>
            </a:extLst>
          </p:cNvPr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E6E7573-5B38-EFE5-4092-F86F347BCD07}"/>
              </a:ext>
            </a:extLst>
          </p:cNvPr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/>
              <a:t>Sciences </a:t>
            </a:r>
            <a:endParaRPr lang="en-US" dirty="0"/>
          </a:p>
        </p:txBody>
      </p:sp>
      <p:pic>
        <p:nvPicPr>
          <p:cNvPr id="13" name="Picture 10" descr="weighing_the_balance_587x30">
            <a:extLst>
              <a:ext uri="{FF2B5EF4-FFF2-40B4-BE49-F238E27FC236}">
                <a16:creationId xmlns:a16="http://schemas.microsoft.com/office/drawing/2014/main" id="{790059DB-FB17-0F56-0832-8D27086C68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0" t="14665" b="30104"/>
          <a:stretch/>
        </p:blipFill>
        <p:spPr bwMode="auto">
          <a:xfrm>
            <a:off x="3820248" y="4079631"/>
            <a:ext cx="5212627" cy="196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6C5732C-C184-413A-BC69-0A03F773A0DF}"/>
              </a:ext>
            </a:extLst>
          </p:cNvPr>
          <p:cNvSpPr/>
          <p:nvPr/>
        </p:nvSpPr>
        <p:spPr>
          <a:xfrm>
            <a:off x="323528" y="997685"/>
            <a:ext cx="8496944" cy="3785652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GB" altLang="en-US" sz="3200" dirty="0"/>
              <a:t>Computer Science</a:t>
            </a:r>
            <a:endParaRPr lang="en-GB" altLang="en-US" sz="3200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GB" altLang="en-US" sz="3200" dirty="0"/>
              <a:t>Separate Sciences</a:t>
            </a:r>
            <a:r>
              <a:rPr lang="en-GB" altLang="en-US" sz="2800" dirty="0"/>
              <a:t> </a:t>
            </a:r>
            <a:r>
              <a:rPr lang="en-GB" sz="2800" dirty="0"/>
              <a:t>– 3 GCSEs.  The core Science offering (Combined Trilogy) is worth 2 GCSEs. </a:t>
            </a:r>
            <a:endParaRPr lang="en-GB" sz="2800" dirty="0"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endParaRPr lang="en-GB" altLang="en-US" sz="2800" dirty="0">
              <a:solidFill>
                <a:srgbClr val="000000"/>
              </a:solidFill>
              <a:ea typeface="Calibri"/>
              <a:cs typeface="Calibri"/>
            </a:endParaRPr>
          </a:p>
          <a:p>
            <a:endParaRPr lang="en-GB" altLang="en-US" sz="2800" dirty="0">
              <a:ea typeface="Calibri"/>
              <a:cs typeface="Calibri"/>
            </a:endParaRPr>
          </a:p>
          <a:p>
            <a:endParaRPr lang="en-GB" altLang="en-US" sz="2800" dirty="0"/>
          </a:p>
          <a:p>
            <a:r>
              <a:rPr lang="en-GB" altLang="en-US" sz="3200" dirty="0"/>
              <a:t> </a:t>
            </a:r>
          </a:p>
          <a:p>
            <a:r>
              <a:rPr lang="en-GB" alt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4512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72596-85A2-5145-A984-0D858FA4AF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Combined or Separate Sciences?</a:t>
            </a:r>
            <a:br>
              <a:rPr lang="en-GB" dirty="0"/>
            </a:br>
            <a:r>
              <a:rPr lang="en-GB" sz="1800" b="1" i="0" dirty="0">
                <a:solidFill>
                  <a:srgbClr val="000000"/>
                </a:solidFill>
                <a:effectLst/>
                <a:latin typeface="Aptos"/>
              </a:rPr>
              <a:t>Both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routes are valued equally by colleges, sixth forms, and universities, and </a:t>
            </a:r>
            <a:r>
              <a:rPr lang="en-GB" sz="1800" b="1" i="0" dirty="0">
                <a:solidFill>
                  <a:srgbClr val="000000"/>
                </a:solidFill>
                <a:effectLst/>
                <a:latin typeface="Aptos"/>
              </a:rPr>
              <a:t>both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give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your child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the foundation needed to study A-Level Sciences in the future. </a:t>
            </a:r>
            <a:endParaRPr lang="en-GB" dirty="0">
              <a:latin typeface="Apto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4DAA42-9269-93F3-05D1-05D2DAC24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1051864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Separate Sciences</a:t>
            </a:r>
            <a:endParaRPr lang="en-US" dirty="0"/>
          </a:p>
          <a:p>
            <a:pPr algn="ctr"/>
            <a:r>
              <a:rPr lang="en-GB" dirty="0">
                <a:solidFill>
                  <a:srgbClr val="FF0000"/>
                </a:solidFill>
              </a:rPr>
              <a:t>We strongly recommend your child talks this through with their teacher.</a:t>
            </a:r>
            <a:endParaRPr lang="en-US" dirty="0">
              <a:solidFill>
                <a:srgbClr val="FF0000"/>
              </a:solidFill>
              <a:ea typeface="Calibri"/>
              <a:cs typeface="Calibri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C2C765-F5F9-0976-9D8A-3615FA5A9F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2758038"/>
            <a:ext cx="4040188" cy="336812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Separate Sciences cover more content in greater depth. This is an excellent choice if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they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enjoy Science, want the challenge of exploring topics in more detail, and feel confident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applying their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Maths skills to scientific problems.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They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gain </a:t>
            </a:r>
            <a:r>
              <a:rPr lang="en-GB" sz="1800" b="1" i="0" dirty="0">
                <a:solidFill>
                  <a:srgbClr val="000000"/>
                </a:solidFill>
                <a:effectLst/>
                <a:latin typeface="Aptos"/>
              </a:rPr>
              <a:t>three GCSEs in Biology, Chemistry and Physics.</a:t>
            </a:r>
          </a:p>
          <a:p>
            <a:r>
              <a:rPr lang="en-GB" sz="1800" dirty="0">
                <a:latin typeface="Aptos"/>
              </a:rPr>
              <a:t>A passion for Science is needed.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E00FA5C-939C-0398-7104-F7B0867527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Combined Trilogy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DFE4F94-BEEA-19B7-3B1C-AEAFB8034D62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Combined Science is a balanced option that still gives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 them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strong knowledge across Biology, Chemistry, and Physics, while keeping space for other GCSE subjects.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They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gain </a:t>
            </a:r>
            <a:r>
              <a:rPr lang="en-GB" sz="1800" b="1" i="0" dirty="0">
                <a:solidFill>
                  <a:srgbClr val="000000"/>
                </a:solidFill>
                <a:effectLst/>
                <a:latin typeface="Aptos"/>
              </a:rPr>
              <a:t>two GCSEs in Combined Science. </a:t>
            </a:r>
          </a:p>
          <a:p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If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they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are unsure about pursuing a career in science, want a broad science education without the intensity of Separate Sciences, or if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they 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 want to keep more GCSE options open, the Combined Science course is better for </a:t>
            </a:r>
            <a:r>
              <a:rPr lang="en-GB" sz="1800" dirty="0">
                <a:solidFill>
                  <a:srgbClr val="000000"/>
                </a:solidFill>
                <a:latin typeface="Aptos"/>
              </a:rPr>
              <a:t>them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ptos"/>
              </a:rPr>
              <a:t>.</a:t>
            </a:r>
            <a:endParaRPr lang="en-GB" sz="1800" dirty="0"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108528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520" y="188640"/>
            <a:ext cx="8784530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Reserve choices</a:t>
            </a:r>
            <a:endParaRPr lang="en-US" sz="36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60993" y="976075"/>
            <a:ext cx="8784976" cy="41549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altLang="en-US" sz="2400" dirty="0">
                <a:latin typeface="+mn-lt"/>
              </a:rPr>
              <a:t>Options form is a ‘free choice’. 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altLang="en-US" sz="2400" dirty="0">
                <a:latin typeface="+mn-lt"/>
              </a:rPr>
              <a:t>But: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+mn-lt"/>
              </a:rPr>
              <a:t>Some options may not run if there are too few people who choose it</a:t>
            </a: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altLang="en-US" sz="2400" dirty="0"/>
              <a:t>Some options may become full. Think carefully about the order your child puts their options in.  1= the subject you really want to do!</a:t>
            </a:r>
            <a:endParaRPr lang="en-GB" altLang="en-US" sz="2400" dirty="0">
              <a:latin typeface="+mn-lt"/>
            </a:endParaRPr>
          </a:p>
          <a:p>
            <a:pPr marL="1028700" lvl="1" indent="-571500">
              <a:buFont typeface="Arial" panose="020B0604020202020204" pitchFamily="34" charset="0"/>
              <a:buChar char="•"/>
            </a:pPr>
            <a:r>
              <a:rPr lang="en-GB" altLang="en-US" sz="2400" dirty="0">
                <a:latin typeface="+mn-lt"/>
              </a:rPr>
              <a:t>Some subjects could clash when they are put into blocks.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altLang="en-US" sz="2400" dirty="0"/>
              <a:t>Select </a:t>
            </a:r>
            <a:r>
              <a:rPr lang="en-GB" altLang="en-US" sz="2400" b="1" dirty="0">
                <a:solidFill>
                  <a:srgbClr val="FF0000"/>
                </a:solidFill>
              </a:rPr>
              <a:t>TWO</a:t>
            </a:r>
            <a:r>
              <a:rPr lang="en-GB" altLang="en-US" sz="2400" dirty="0"/>
              <a:t> reserve choices.</a:t>
            </a: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altLang="en-US" sz="2400" dirty="0">
                <a:latin typeface="+mn-lt"/>
              </a:rPr>
              <a:t>Think carefully about</a:t>
            </a:r>
            <a:r>
              <a:rPr lang="en-GB" altLang="en-US" sz="2400" dirty="0"/>
              <a:t> their</a:t>
            </a:r>
            <a:r>
              <a:rPr lang="en-GB" altLang="en-US" sz="2400" dirty="0">
                <a:latin typeface="+mn-lt"/>
              </a:rPr>
              <a:t> reserve choices.</a:t>
            </a:r>
            <a:endParaRPr lang="en-GB" altLang="en-US" sz="2400">
              <a:latin typeface="+mn-lt"/>
              <a:ea typeface="Calibri"/>
              <a:cs typeface="Calibri"/>
            </a:endParaRPr>
          </a:p>
          <a:p>
            <a:pPr marL="571500" indent="-571500">
              <a:buFont typeface="Courier New" panose="02070309020205020404" pitchFamily="49" charset="0"/>
              <a:buChar char="o"/>
            </a:pPr>
            <a:r>
              <a:rPr lang="en-GB" altLang="en-US" sz="2400" dirty="0"/>
              <a:t>Put their reserve choices in order of preference.</a:t>
            </a:r>
            <a:endParaRPr lang="en-GB" altLang="en-US" sz="2400" dirty="0">
              <a:latin typeface="+mn-lt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6714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Completing online Options</a:t>
            </a:r>
            <a:endParaRPr lang="en-US" sz="3600" b="1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6A2C10-E034-4D86-AD7F-EAD4DE2C7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30218"/>
            <a:ext cx="8229600" cy="5195945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dirty="0"/>
              <a:t>Full </a:t>
            </a:r>
            <a:r>
              <a:rPr lang="en-GB" b="1" dirty="0">
                <a:solidFill>
                  <a:srgbClr val="FF0000"/>
                </a:solidFill>
              </a:rPr>
              <a:t>step-by-step</a:t>
            </a:r>
            <a:r>
              <a:rPr lang="en-GB" dirty="0"/>
              <a:t> instructions will be sent out for students via </a:t>
            </a:r>
            <a:r>
              <a:rPr lang="en-GB" dirty="0" err="1"/>
              <a:t>EduLink</a:t>
            </a:r>
            <a:r>
              <a:rPr lang="en-GB" dirty="0"/>
              <a:t>. The instructions must be followed carefully.  </a:t>
            </a:r>
            <a:r>
              <a:rPr lang="en-GB" dirty="0">
                <a:solidFill>
                  <a:srgbClr val="FF0000"/>
                </a:solidFill>
              </a:rPr>
              <a:t>Help is available, after Online Options has opened, in Computer Science lessons. If in doubt, wait for this lesson.  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Students will need to access their </a:t>
            </a:r>
            <a:r>
              <a:rPr lang="en-GB" b="1" dirty="0"/>
              <a:t>school email </a:t>
            </a:r>
            <a:r>
              <a:rPr lang="en-GB" b="1" dirty="0">
                <a:hlinkClick r:id="rId3"/>
              </a:rPr>
              <a:t>www.office.com</a:t>
            </a:r>
            <a:r>
              <a:rPr lang="en-GB" b="1" dirty="0"/>
              <a:t> </a:t>
            </a:r>
            <a:r>
              <a:rPr lang="en-GB" dirty="0"/>
              <a:t>and they will be the ones selecting their options and their reserves.  </a:t>
            </a:r>
          </a:p>
          <a:p>
            <a:r>
              <a:rPr lang="en-GB" b="1" dirty="0"/>
              <a:t>Parents/carers, </a:t>
            </a:r>
            <a:r>
              <a:rPr lang="en-GB" dirty="0"/>
              <a:t>you</a:t>
            </a:r>
            <a:r>
              <a:rPr lang="en-GB" b="1" dirty="0"/>
              <a:t> </a:t>
            </a:r>
            <a:r>
              <a:rPr lang="en-GB" dirty="0"/>
              <a:t>will be sent an </a:t>
            </a:r>
            <a:r>
              <a:rPr lang="en-GB" dirty="0" err="1"/>
              <a:t>EduLink</a:t>
            </a:r>
            <a:r>
              <a:rPr lang="en-GB" dirty="0"/>
              <a:t> survey to </a:t>
            </a:r>
            <a:r>
              <a:rPr lang="en-GB" b="1" dirty="0"/>
              <a:t>approve</a:t>
            </a:r>
            <a:r>
              <a:rPr lang="en-GB" dirty="0"/>
              <a:t> your option choices.  You will need to see your child’s online options before completing the survey. </a:t>
            </a:r>
          </a:p>
        </p:txBody>
      </p:sp>
    </p:spTree>
    <p:extLst>
      <p:ext uri="{BB962C8B-B14F-4D97-AF65-F5344CB8AC3E}">
        <p14:creationId xmlns:p14="http://schemas.microsoft.com/office/powerpoint/2010/main" val="105547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E519C36-F372-499C-B8E4-0D763570FC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34217"/>
          <a:stretch/>
        </p:blipFill>
        <p:spPr>
          <a:xfrm>
            <a:off x="234352" y="346923"/>
            <a:ext cx="8675296" cy="5442551"/>
          </a:xfrm>
          <a:prstGeom prst="rect">
            <a:avLst/>
          </a:prstGeom>
        </p:spPr>
      </p:pic>
      <p:sp>
        <p:nvSpPr>
          <p:cNvPr id="5" name="Speech Bubble: Rectangle 4">
            <a:extLst>
              <a:ext uri="{FF2B5EF4-FFF2-40B4-BE49-F238E27FC236}">
                <a16:creationId xmlns:a16="http://schemas.microsoft.com/office/drawing/2014/main" id="{05066A3E-F314-4DD6-A3AD-00CD9DC0B645}"/>
              </a:ext>
            </a:extLst>
          </p:cNvPr>
          <p:cNvSpPr/>
          <p:nvPr/>
        </p:nvSpPr>
        <p:spPr>
          <a:xfrm>
            <a:off x="380569" y="1972019"/>
            <a:ext cx="1883885" cy="1630496"/>
          </a:xfrm>
          <a:prstGeom prst="wedgeRectCallout">
            <a:avLst>
              <a:gd name="adj1" fmla="val -45980"/>
              <a:gd name="adj2" fmla="val 101689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on the subject to select it as your main option. Click on it again to cancel it </a:t>
            </a:r>
          </a:p>
        </p:txBody>
      </p:sp>
      <p:sp>
        <p:nvSpPr>
          <p:cNvPr id="6" name="Speech Bubble: Rectangle 5">
            <a:extLst>
              <a:ext uri="{FF2B5EF4-FFF2-40B4-BE49-F238E27FC236}">
                <a16:creationId xmlns:a16="http://schemas.microsoft.com/office/drawing/2014/main" id="{BE629014-E0C4-4497-972F-34502192BFF2}"/>
              </a:ext>
            </a:extLst>
          </p:cNvPr>
          <p:cNvSpPr/>
          <p:nvPr/>
        </p:nvSpPr>
        <p:spPr>
          <a:xfrm>
            <a:off x="6592246" y="1972019"/>
            <a:ext cx="1883885" cy="1630496"/>
          </a:xfrm>
          <a:prstGeom prst="wedgeRectCallout">
            <a:avLst>
              <a:gd name="adj1" fmla="val -58845"/>
              <a:gd name="adj2" fmla="val 9831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on ‘Reserve’ to put a subject as your reserve option.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6E2EAB7-E73A-429D-B32E-C1B5BDE248C6}"/>
              </a:ext>
            </a:extLst>
          </p:cNvPr>
          <p:cNvSpPr/>
          <p:nvPr/>
        </p:nvSpPr>
        <p:spPr>
          <a:xfrm>
            <a:off x="234352" y="5400"/>
            <a:ext cx="8675296" cy="52881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FF0000"/>
                </a:solidFill>
              </a:rPr>
              <a:t>Students: Please read the onscreen instructions!</a:t>
            </a:r>
          </a:p>
        </p:txBody>
      </p:sp>
    </p:spTree>
    <p:extLst>
      <p:ext uri="{BB962C8B-B14F-4D97-AF65-F5344CB8AC3E}">
        <p14:creationId xmlns:p14="http://schemas.microsoft.com/office/powerpoint/2010/main" val="246749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84543FEE-91DF-4E30-84C2-39C98392AA61}"/>
              </a:ext>
            </a:extLst>
          </p:cNvPr>
          <p:cNvGrpSpPr/>
          <p:nvPr/>
        </p:nvGrpSpPr>
        <p:grpSpPr>
          <a:xfrm>
            <a:off x="623428" y="205361"/>
            <a:ext cx="8300235" cy="5666629"/>
            <a:chOff x="623428" y="205361"/>
            <a:chExt cx="8300235" cy="566662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E3B5C52F-841D-4E7D-85F4-1B698E6F622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23428" y="205361"/>
              <a:ext cx="6412555" cy="5666629"/>
            </a:xfrm>
            <a:prstGeom prst="rect">
              <a:avLst/>
            </a:prstGeom>
          </p:spPr>
        </p:pic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86DE54E2-C52F-4DA5-9A6C-80BB8CF3EC56}"/>
                </a:ext>
              </a:extLst>
            </p:cNvPr>
            <p:cNvSpPr/>
            <p:nvPr/>
          </p:nvSpPr>
          <p:spPr>
            <a:xfrm>
              <a:off x="7293166" y="751902"/>
              <a:ext cx="1630497" cy="2487058"/>
            </a:xfrm>
            <a:prstGeom prst="rect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</a:rPr>
                <a:t>Please note the order of preference.  Follow the instructions if you wish to change the order</a:t>
              </a:r>
            </a:p>
          </p:txBody>
        </p:sp>
        <p:cxnSp>
          <p:nvCxnSpPr>
            <p:cNvPr id="5" name="Straight Arrow Connector 4">
              <a:extLst>
                <a:ext uri="{FF2B5EF4-FFF2-40B4-BE49-F238E27FC236}">
                  <a16:creationId xmlns:a16="http://schemas.microsoft.com/office/drawing/2014/main" id="{BFF8C09E-13FC-4494-B9CD-19DAE63D352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30459" y="2346593"/>
              <a:ext cx="638977" cy="2060154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id="{403BCE5D-A41D-4C4E-BE96-030BD1FB045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5991339" y="751903"/>
              <a:ext cx="1478097" cy="159469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2373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0F9B8-05A7-40D1-B573-A143FC5A2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www.sims-options.co.uk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93B5FB-CEA2-43F8-BF27-FAC977AAA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31758"/>
            <a:ext cx="8229600" cy="4994405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/>
              <a:t>Once students have registered, by going to this website address they can make/amend their options.</a:t>
            </a:r>
            <a:endParaRPr lang="en-GB">
              <a:cs typeface="Calibri"/>
            </a:endParaRPr>
          </a:p>
          <a:p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ea typeface="Calibri"/>
              <a:cs typeface="Calibri"/>
            </a:endParaRPr>
          </a:p>
          <a:p>
            <a:r>
              <a:rPr lang="en-GB" dirty="0">
                <a:cs typeface="Calibri"/>
              </a:rPr>
              <a:t>Parents/Carers must complete their </a:t>
            </a:r>
            <a:r>
              <a:rPr lang="en-GB" dirty="0" err="1">
                <a:cs typeface="Calibri"/>
              </a:rPr>
              <a:t>EduLink</a:t>
            </a:r>
            <a:r>
              <a:rPr lang="en-GB" dirty="0">
                <a:cs typeface="Calibri"/>
              </a:rPr>
              <a:t> survey having seen the chosen options.  </a:t>
            </a:r>
            <a:endParaRPr lang="en-GB"/>
          </a:p>
          <a:p>
            <a:r>
              <a:rPr lang="en-GB" sz="3000" dirty="0"/>
              <a:t>After this date changes will: </a:t>
            </a:r>
            <a:endParaRPr lang="en-GB" sz="3000" dirty="0">
              <a:cs typeface="Calibri"/>
            </a:endParaRPr>
          </a:p>
          <a:p>
            <a:pPr lvl="1">
              <a:buFont typeface="Courier New"/>
              <a:buChar char="o"/>
            </a:pPr>
            <a:r>
              <a:rPr lang="en-GB" sz="2600" dirty="0">
                <a:cs typeface="Calibri"/>
              </a:rPr>
              <a:t>have to go through Mr Twelves;</a:t>
            </a:r>
          </a:p>
          <a:p>
            <a:pPr lvl="1">
              <a:buFont typeface="Courier New"/>
              <a:buChar char="o"/>
            </a:pPr>
            <a:r>
              <a:rPr lang="en-GB" sz="2600" dirty="0">
                <a:cs typeface="Calibri"/>
              </a:rPr>
              <a:t>will be harder as Option blocks will be created based on students' initial options.</a:t>
            </a:r>
            <a:r>
              <a:rPr lang="en-GB" sz="3000" dirty="0">
                <a:cs typeface="Calibri"/>
              </a:rPr>
              <a:t>  </a:t>
            </a:r>
            <a:endParaRPr lang="en-GB" sz="2600" dirty="0">
              <a:cs typeface="Calibri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EE2428-45C3-4E1E-B0B8-1EDDF3366A9A}"/>
              </a:ext>
            </a:extLst>
          </p:cNvPr>
          <p:cNvSpPr txBox="1"/>
          <p:nvPr/>
        </p:nvSpPr>
        <p:spPr>
          <a:xfrm>
            <a:off x="815881" y="2712577"/>
            <a:ext cx="751027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Deadline - 29</a:t>
            </a:r>
            <a:r>
              <a:rPr lang="en-GB" sz="3600" b="1" baseline="30000" dirty="0"/>
              <a:t>th</a:t>
            </a:r>
            <a:r>
              <a:rPr lang="en-GB" sz="3600" b="1" dirty="0"/>
              <a:t> January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65449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8"/>
          <p:cNvSpPr txBox="1">
            <a:spLocks/>
          </p:cNvSpPr>
          <p:nvPr/>
        </p:nvSpPr>
        <p:spPr>
          <a:xfrm>
            <a:off x="111125" y="6062663"/>
            <a:ext cx="2905125" cy="7318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200" dirty="0">
                <a:solidFill>
                  <a:schemeClr val="bg1"/>
                </a:solidFill>
              </a:rPr>
              <a:t>The King’s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1520" y="188640"/>
            <a:ext cx="8568952" cy="64633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Who to speak to……..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87524" y="1700808"/>
            <a:ext cx="8568952" cy="258532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Your child's teachers- subject areas will be giving presentations in lesson time.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Tutors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Parents/carers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Mrs Dighton – SENDCO – Please speak to regarding any of the invitation courses. 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Mr Twelves  - please direct any queries about the process to Mr Twelves (ntwelves@thekings.devon.sch.uk)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695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7CEA67-DD6D-745D-D198-EEE751B5DE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BE850-A7F9-CB0D-28D2-65815AEB3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1699"/>
            <a:ext cx="8229600" cy="399477"/>
          </a:xfrm>
        </p:spPr>
        <p:txBody>
          <a:bodyPr>
            <a:noAutofit/>
          </a:bodyPr>
          <a:lstStyle/>
          <a:p>
            <a:r>
              <a:rPr lang="en-GB" sz="3600" b="1" dirty="0"/>
              <a:t>KEY DATES</a:t>
            </a:r>
            <a:endParaRPr lang="en-GB" sz="36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A180A73-636A-318A-ABE2-09B719E5E1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6827847"/>
              </p:ext>
            </p:extLst>
          </p:nvPr>
        </p:nvGraphicFramePr>
        <p:xfrm>
          <a:off x="166687" y="461177"/>
          <a:ext cx="8810626" cy="5690733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3101299">
                  <a:extLst>
                    <a:ext uri="{9D8B030D-6E8A-4147-A177-3AD203B41FA5}">
                      <a16:colId xmlns:a16="http://schemas.microsoft.com/office/drawing/2014/main" val="2179320058"/>
                    </a:ext>
                  </a:extLst>
                </a:gridCol>
                <a:gridCol w="5709327">
                  <a:extLst>
                    <a:ext uri="{9D8B030D-6E8A-4147-A177-3AD203B41FA5}">
                      <a16:colId xmlns:a16="http://schemas.microsoft.com/office/drawing/2014/main" val="1618950596"/>
                    </a:ext>
                  </a:extLst>
                </a:gridCol>
              </a:tblGrid>
              <a:tr h="37205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11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December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9 reports went home.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3600110"/>
                  </a:ext>
                </a:extLst>
              </a:tr>
              <a:tr h="65109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 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&amp; Tue 6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9 assemblies and input from Exeter College</a:t>
                      </a:r>
                    </a:p>
                    <a:p>
                      <a:pPr marL="285750" marR="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 of the week – all information sent home.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4766088"/>
                  </a:ext>
                </a:extLst>
              </a:tr>
              <a:tr h="66934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 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– Wed 28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Teachers provide information about their courses during subject lessons.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708925"/>
                  </a:ext>
                </a:extLst>
              </a:tr>
              <a:tr h="3817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15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Year 9 Parents’ Evening &amp; Options talk.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3060734"/>
                  </a:ext>
                </a:extLst>
              </a:tr>
              <a:tr h="930133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15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2026 PM	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Students’ instructions on accessing the Online Options system sent to all Parents/Carers and students.</a:t>
                      </a:r>
                    </a:p>
                    <a:p>
                      <a:pPr marL="285750" indent="-285750">
                        <a:lnSpc>
                          <a:spcPct val="1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800" b="1" kern="1200" dirty="0">
                          <a:solidFill>
                            <a:srgbClr val="00B05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Options opens.</a:t>
                      </a:r>
                      <a:endParaRPr lang="en-GB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8188124"/>
                  </a:ext>
                </a:extLst>
              </a:tr>
              <a:tr h="597579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Thurs 29</a:t>
                      </a:r>
                      <a:r>
                        <a:rPr lang="en-GB" sz="1800" b="1" kern="1200" baseline="300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January 2025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11:00 AM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Online Option system closes.</a:t>
                      </a: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71911276"/>
                  </a:ext>
                </a:extLst>
              </a:tr>
              <a:tr h="2046292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After 29</a:t>
                      </a:r>
                      <a:r>
                        <a:rPr lang="en-GB" b="1" baseline="30000" dirty="0"/>
                        <a:t>th</a:t>
                      </a:r>
                      <a:r>
                        <a:rPr lang="en-GB" b="1" dirty="0"/>
                        <a:t> January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8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Parents sent an </a:t>
                      </a:r>
                      <a:r>
                        <a:rPr lang="en-GB" sz="1800" b="1" i="0" u="none" strike="noStrike" kern="1200" noProof="0" dirty="0" err="1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EduLink</a:t>
                      </a:r>
                      <a:r>
                        <a:rPr lang="en-GB" sz="18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 survey to fill in once their child has completed their options. 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/>
                        <a:t>Any changes come through Mr Twelves.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/>
                        <a:t>Clashes dealt with by Mr Twelves.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Students find out which options they have by Summer 2026. </a:t>
                      </a: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End of Year 9/Key Stage 3 reports out 15</a:t>
                      </a:r>
                      <a:r>
                        <a:rPr lang="en-GB" b="1" baseline="30000" dirty="0">
                          <a:solidFill>
                            <a:srgbClr val="FF0000"/>
                          </a:solidFill>
                        </a:rPr>
                        <a:t>th</a:t>
                      </a:r>
                      <a:r>
                        <a:rPr lang="en-GB" b="1" dirty="0">
                          <a:solidFill>
                            <a:srgbClr val="FF0000"/>
                          </a:solidFill>
                        </a:rPr>
                        <a:t> July 2026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912348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699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6632995-e9f3-40a1-9fb5-fae41cc1a3c9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D9A352B2100B84AA5969C00F7158FFC" ma:contentTypeVersion="17" ma:contentTypeDescription="Create a new document." ma:contentTypeScope="" ma:versionID="66614410272851cb22151c792ac528c7">
  <xsd:schema xmlns:xsd="http://www.w3.org/2001/XMLSchema" xmlns:xs="http://www.w3.org/2001/XMLSchema" xmlns:p="http://schemas.microsoft.com/office/2006/metadata/properties" xmlns:ns3="56632995-e9f3-40a1-9fb5-fae41cc1a3c9" xmlns:ns4="4a6d201b-3b91-433f-8599-d56e0fe3929b" targetNamespace="http://schemas.microsoft.com/office/2006/metadata/properties" ma:root="true" ma:fieldsID="a875748bbbc3f2e1175b4650684d7ece" ns3:_="" ns4:_="">
    <xsd:import namespace="56632995-e9f3-40a1-9fb5-fae41cc1a3c9"/>
    <xsd:import namespace="4a6d201b-3b91-433f-8599-d56e0fe3929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LengthInSecond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632995-e9f3-40a1-9fb5-fae41cc1a3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7" nillable="true" ma:displayName="Length (seconds)" ma:internalName="MediaLengthInSeconds" ma:readOnly="true">
      <xsd:simpleType>
        <xsd:restriction base="dms:Unknown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6d201b-3b91-433f-8599-d56e0fe3929b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2DCD93D-E838-4EA9-BA77-9C28BD754D3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11CE58-22B3-4013-A7B9-3574DD84CFAC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4a6d201b-3b91-433f-8599-d56e0fe3929b"/>
    <ds:schemaRef ds:uri="56632995-e9f3-40a1-9fb5-fae41cc1a3c9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B18799A-4BFA-45C3-BA46-542C7BED9CF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6632995-e9f3-40a1-9fb5-fae41cc1a3c9"/>
    <ds:schemaRef ds:uri="4a6d201b-3b91-433f-8599-d56e0fe392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10139</TotalTime>
  <Words>2216</Words>
  <Application>Microsoft Office PowerPoint</Application>
  <PresentationFormat>On-screen Show (4:3)</PresentationFormat>
  <Paragraphs>307</Paragraphs>
  <Slides>24</Slides>
  <Notes>14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GCSE Options Please also refer to the Options Booklet</vt:lpstr>
      <vt:lpstr>KEY DATES</vt:lpstr>
      <vt:lpstr>PowerPoint Presentation</vt:lpstr>
      <vt:lpstr>PowerPoint Presentation</vt:lpstr>
      <vt:lpstr>PowerPoint Presentation</vt:lpstr>
      <vt:lpstr>Some examples of where students haven’t chosen wisely.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Combined or Separate Sciences? Both routes are valued equally by colleges, sixth forms, and universities, and both give your child the foundation needed to study A-Level Sciences in the future. </vt:lpstr>
      <vt:lpstr>PowerPoint Presentation</vt:lpstr>
      <vt:lpstr>PowerPoint Presentation</vt:lpstr>
      <vt:lpstr>PowerPoint Presentation</vt:lpstr>
      <vt:lpstr>PowerPoint Presentation</vt:lpstr>
      <vt:lpstr>www.sims-options.co.uk </vt:lpstr>
      <vt:lpstr>PowerPoint Presentation</vt:lpstr>
      <vt:lpstr>KEY DATES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Kings</dc:title>
  <dc:creator>Laurence Evans</dc:creator>
  <cp:lastModifiedBy>N Twelves</cp:lastModifiedBy>
  <cp:revision>775</cp:revision>
  <cp:lastPrinted>2018-08-22T13:47:29Z</cp:lastPrinted>
  <dcterms:created xsi:type="dcterms:W3CDTF">2012-03-16T10:54:17Z</dcterms:created>
  <dcterms:modified xsi:type="dcterms:W3CDTF">2025-12-05T14:45:37Z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0x0101004D9A352B2100B84AA5969C00F7158FFC</vt:lpwstr>
  </property>
</Properties>
</file>